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20104100" cy="11315700"/>
  <p:notesSz cx="20104100" cy="11315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198" autoAdjust="0"/>
  </p:normalViewPr>
  <p:slideViewPr>
    <p:cSldViewPr>
      <p:cViewPr>
        <p:scale>
          <a:sx n="66" d="100"/>
          <a:sy n="66" d="100"/>
        </p:scale>
        <p:origin x="-780" y="-5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F2F74105-543C-41FB-9C6B-4C86B138502B}" type="datetimeFigureOut">
              <a:rPr lang="en-PH" smtClean="0"/>
              <a:t>31 Mar 2021</a:t>
            </a:fld>
            <a:endParaRPr lang="en-PH"/>
          </a:p>
        </p:txBody>
      </p:sp>
      <p:sp>
        <p:nvSpPr>
          <p:cNvPr id="4" name="Slide Image Placeholder 3"/>
          <p:cNvSpPr>
            <a:spLocks noGrp="1" noRot="1" noChangeAspect="1"/>
          </p:cNvSpPr>
          <p:nvPr>
            <p:ph type="sldImg" idx="2"/>
          </p:nvPr>
        </p:nvSpPr>
        <p:spPr>
          <a:xfrm>
            <a:off x="6659563" y="1414463"/>
            <a:ext cx="6784975" cy="3819525"/>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2009775" y="5445125"/>
            <a:ext cx="16084550" cy="44561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10748963"/>
            <a:ext cx="8712200" cy="56673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11387138" y="10748963"/>
            <a:ext cx="8712200" cy="566737"/>
          </a:xfrm>
          <a:prstGeom prst="rect">
            <a:avLst/>
          </a:prstGeom>
        </p:spPr>
        <p:txBody>
          <a:bodyPr vert="horz" lIns="91440" tIns="45720" rIns="91440" bIns="45720" rtlCol="0" anchor="b"/>
          <a:lstStyle>
            <a:lvl1pPr algn="r">
              <a:defRPr sz="1200"/>
            </a:lvl1pPr>
          </a:lstStyle>
          <a:p>
            <a:fld id="{41238C1F-9629-4853-BD5B-6BDA1ED2FFBE}" type="slidenum">
              <a:rPr lang="en-PH" smtClean="0"/>
              <a:t>‹#›</a:t>
            </a:fld>
            <a:endParaRPr lang="en-PH"/>
          </a:p>
        </p:txBody>
      </p:sp>
    </p:spTree>
    <p:extLst>
      <p:ext uri="{BB962C8B-B14F-4D97-AF65-F5344CB8AC3E}">
        <p14:creationId xmlns:p14="http://schemas.microsoft.com/office/powerpoint/2010/main" val="3378729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 UI Historic" panose="020B0502040204020203" pitchFamily="34" charset="0"/>
              </a:rPr>
              <a:t>States that CEP AND CDS is a industry that is booming in midst of the pandemic. They are a bridge that connects sellers to customer. It is a booming industry here in the Philippines which online selling is a need for the society and economy. The main problem here is the feedback of delivery couriers in online shops and online malls .</a:t>
            </a:r>
          </a:p>
          <a:p>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3</a:t>
            </a:fld>
            <a:endParaRPr lang="en-PH"/>
          </a:p>
        </p:txBody>
      </p:sp>
    </p:spTree>
    <p:extLst>
      <p:ext uri="{BB962C8B-B14F-4D97-AF65-F5344CB8AC3E}">
        <p14:creationId xmlns:p14="http://schemas.microsoft.com/office/powerpoint/2010/main" val="2379824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Converational</a:t>
            </a:r>
            <a:r>
              <a:rPr lang="en-US" dirty="0"/>
              <a:t> agents, its goal is  to have a chatbot with a natural flowing language that interacts with a customer which also has a appealing and pleasing GUI for a more intimate and user friendly experience. </a:t>
            </a:r>
          </a:p>
          <a:p>
            <a:endParaRPr lang="en-US" sz="1800" b="0" i="0" dirty="0">
              <a:solidFill>
                <a:srgbClr val="000000"/>
              </a:solidFill>
              <a:effectLst/>
              <a:latin typeface="ArialMT"/>
            </a:endParaRPr>
          </a:p>
          <a:p>
            <a:r>
              <a:rPr lang="en-US" sz="1800" b="0" i="0" dirty="0">
                <a:solidFill>
                  <a:srgbClr val="000000"/>
                </a:solidFill>
                <a:effectLst/>
                <a:latin typeface="ArialMT"/>
              </a:rPr>
              <a:t>Also, recent advances in technology and</a:t>
            </a:r>
            <a:br>
              <a:rPr lang="en-US" sz="1800" b="0" i="0" dirty="0">
                <a:solidFill>
                  <a:srgbClr val="000000"/>
                </a:solidFill>
                <a:effectLst/>
                <a:latin typeface="ArialMT"/>
              </a:rPr>
            </a:br>
            <a:r>
              <a:rPr lang="en-US" sz="1800" b="0" i="0" dirty="0">
                <a:solidFill>
                  <a:srgbClr val="000000"/>
                </a:solidFill>
                <a:effectLst/>
                <a:latin typeface="ArialMT"/>
              </a:rPr>
              <a:t>great business potential have led to an increased interest in the development of conversational</a:t>
            </a:r>
            <a:br>
              <a:rPr lang="en-US" sz="1800" b="0" i="0" dirty="0">
                <a:solidFill>
                  <a:srgbClr val="000000"/>
                </a:solidFill>
                <a:effectLst/>
                <a:latin typeface="ArialMT"/>
              </a:rPr>
            </a:br>
            <a:r>
              <a:rPr lang="en-US" sz="1800" b="0" i="0" dirty="0">
                <a:solidFill>
                  <a:srgbClr val="000000"/>
                </a:solidFill>
                <a:effectLst/>
                <a:latin typeface="ArialMT"/>
              </a:rPr>
              <a:t>agents. </a:t>
            </a:r>
            <a:r>
              <a:rPr lang="en-US" sz="1800" b="0" i="0" dirty="0" err="1">
                <a:solidFill>
                  <a:srgbClr val="000000"/>
                </a:solidFill>
                <a:effectLst/>
                <a:latin typeface="ArialMT"/>
              </a:rPr>
              <a:t>McTear</a:t>
            </a:r>
            <a:r>
              <a:rPr lang="en-US" sz="1800" b="0" i="0" dirty="0">
                <a:solidFill>
                  <a:srgbClr val="000000"/>
                </a:solidFill>
                <a:effectLst/>
                <a:latin typeface="ArialMT"/>
              </a:rPr>
              <a:t> et al. (2016) stated that conversational agents are software-based systems</a:t>
            </a:r>
            <a:br>
              <a:rPr lang="en-US" sz="1800" b="0" i="0" dirty="0">
                <a:solidFill>
                  <a:srgbClr val="000000"/>
                </a:solidFill>
                <a:effectLst/>
                <a:latin typeface="ArialMT"/>
              </a:rPr>
            </a:br>
            <a:r>
              <a:rPr lang="en-US" sz="1800" b="0" i="0" dirty="0">
                <a:solidFill>
                  <a:srgbClr val="000000"/>
                </a:solidFill>
                <a:effectLst/>
                <a:latin typeface="ArialMT"/>
              </a:rPr>
              <a:t>designed to converse with a user via natural language.</a:t>
            </a:r>
            <a:r>
              <a:rPr lang="en-US" dirty="0"/>
              <a:t> </a:t>
            </a:r>
            <a:br>
              <a:rPr lang="en-US" dirty="0"/>
            </a:br>
            <a:r>
              <a:rPr lang="en-US" dirty="0"/>
              <a:t>  </a:t>
            </a: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18</a:t>
            </a:fld>
            <a:endParaRPr lang="en-PH"/>
          </a:p>
        </p:txBody>
      </p:sp>
    </p:spTree>
    <p:extLst>
      <p:ext uri="{BB962C8B-B14F-4D97-AF65-F5344CB8AC3E}">
        <p14:creationId xmlns:p14="http://schemas.microsoft.com/office/powerpoint/2010/main" val="500274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word triggers a certain percentage on how it will be rated as bad, neutral and good. This has algorithms in it that will compute that certain words polarity. </a:t>
            </a:r>
            <a:r>
              <a:rPr lang="en-US" sz="1800" b="0" i="0" dirty="0">
                <a:solidFill>
                  <a:srgbClr val="000000"/>
                </a:solidFill>
                <a:effectLst/>
                <a:latin typeface="ArialMT"/>
              </a:rPr>
              <a:t>SA has recently witnessed great attention, because of the large availability of</a:t>
            </a:r>
            <a:br>
              <a:rPr lang="en-US" sz="1800" b="0" i="0" dirty="0">
                <a:solidFill>
                  <a:srgbClr val="000000"/>
                </a:solidFill>
                <a:effectLst/>
                <a:latin typeface="ArialMT"/>
              </a:rPr>
            </a:br>
            <a:r>
              <a:rPr lang="en-US" sz="1800" b="0" i="0" dirty="0">
                <a:solidFill>
                  <a:srgbClr val="000000"/>
                </a:solidFill>
                <a:effectLst/>
                <a:latin typeface="ArialMT"/>
              </a:rPr>
              <a:t>opinion-rich resources on the Internet (e.g., online reviews) and advances in AI.</a:t>
            </a:r>
            <a:r>
              <a:rPr lang="en-US" dirty="0"/>
              <a:t> </a:t>
            </a:r>
            <a:br>
              <a:rPr lang="en-US" dirty="0"/>
            </a:b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19</a:t>
            </a:fld>
            <a:endParaRPr lang="en-PH"/>
          </a:p>
        </p:txBody>
      </p:sp>
    </p:spTree>
    <p:extLst>
      <p:ext uri="{BB962C8B-B14F-4D97-AF65-F5344CB8AC3E}">
        <p14:creationId xmlns:p14="http://schemas.microsoft.com/office/powerpoint/2010/main" val="4167334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a:t>
            </a:r>
            <a:r>
              <a:rPr lang="en-US" dirty="0" err="1"/>
              <a:t>sidaoui</a:t>
            </a:r>
            <a:r>
              <a:rPr lang="en-US" dirty="0"/>
              <a:t> et al 2020, this was the survey that they made, it has been proven that chatbot interviews  are effective and well natural on using the natural flow of </a:t>
            </a:r>
          </a:p>
          <a:p>
            <a:r>
              <a:rPr lang="en-US" dirty="0"/>
              <a:t>Conversation.</a:t>
            </a:r>
          </a:p>
          <a:p>
            <a:endParaRPr lang="en-US" dirty="0"/>
          </a:p>
          <a:p>
            <a:r>
              <a:rPr lang="en-US" dirty="0"/>
              <a:t>The chatbot interview has all the traits of a survey and a traditional interview combined. Meaning its proven effective.</a:t>
            </a: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21</a:t>
            </a:fld>
            <a:endParaRPr lang="en-PH"/>
          </a:p>
        </p:txBody>
      </p:sp>
    </p:spTree>
    <p:extLst>
      <p:ext uri="{BB962C8B-B14F-4D97-AF65-F5344CB8AC3E}">
        <p14:creationId xmlns:p14="http://schemas.microsoft.com/office/powerpoint/2010/main" val="49033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Extraction of data using chatbot and its CDS experience.</a:t>
            </a:r>
          </a:p>
          <a:p>
            <a:endParaRPr lang="en-US" dirty="0"/>
          </a:p>
          <a:p>
            <a:r>
              <a:rPr lang="en-US" sz="1800" b="0" i="0" dirty="0">
                <a:solidFill>
                  <a:srgbClr val="000000"/>
                </a:solidFill>
                <a:effectLst/>
                <a:latin typeface="ArialMT"/>
              </a:rPr>
              <a:t>Python is the most suggested language in creating chatbots. Artificial Intelligence</a:t>
            </a:r>
            <a:br>
              <a:rPr lang="en-US" sz="1800" b="0" i="0" dirty="0">
                <a:solidFill>
                  <a:srgbClr val="000000"/>
                </a:solidFill>
                <a:effectLst/>
                <a:latin typeface="ArialMT"/>
              </a:rPr>
            </a:br>
            <a:r>
              <a:rPr lang="en-US" sz="1800" b="0" i="0" dirty="0">
                <a:solidFill>
                  <a:srgbClr val="000000"/>
                </a:solidFill>
                <a:effectLst/>
                <a:latin typeface="ArialMT"/>
              </a:rPr>
              <a:t>Markup Language (AIML) makes it less demanding for engineers to compose syntax. The</a:t>
            </a:r>
            <a:br>
              <a:rPr lang="en-US" sz="1800" b="0" i="0" dirty="0">
                <a:solidFill>
                  <a:srgbClr val="000000"/>
                </a:solidFill>
                <a:effectLst/>
                <a:latin typeface="ArialMT"/>
              </a:rPr>
            </a:br>
            <a:r>
              <a:rPr lang="en-US" sz="1800" b="0" i="0" dirty="0">
                <a:solidFill>
                  <a:srgbClr val="000000"/>
                </a:solidFill>
                <a:effectLst/>
                <a:latin typeface="ArialMT"/>
              </a:rPr>
              <a:t>effortlessness removes the coding difficulties and diminishes the likelihood of errors.</a:t>
            </a:r>
            <a:r>
              <a:rPr lang="en-US" dirty="0"/>
              <a:t> </a:t>
            </a:r>
            <a:br>
              <a:rPr lang="en-US" dirty="0"/>
            </a:b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23</a:t>
            </a:fld>
            <a:endParaRPr lang="en-PH"/>
          </a:p>
        </p:txBody>
      </p:sp>
    </p:spTree>
    <p:extLst>
      <p:ext uri="{BB962C8B-B14F-4D97-AF65-F5344CB8AC3E}">
        <p14:creationId xmlns:p14="http://schemas.microsoft.com/office/powerpoint/2010/main" val="897626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rialMT"/>
              </a:rPr>
              <a:t>case folding – alters all letters into lowercase form and also non-letter characters such as emoticons in the dataset</a:t>
            </a:r>
          </a:p>
          <a:p>
            <a:endParaRPr lang="en-US" sz="1800" b="0" i="0" dirty="0">
              <a:solidFill>
                <a:srgbClr val="000000"/>
              </a:solidFill>
              <a:effectLst/>
              <a:latin typeface="ArialMT"/>
            </a:endParaRPr>
          </a:p>
          <a:p>
            <a:r>
              <a:rPr lang="en-US" sz="1800" b="0" i="0" dirty="0">
                <a:solidFill>
                  <a:srgbClr val="000000"/>
                </a:solidFill>
                <a:effectLst/>
                <a:latin typeface="ArialMT"/>
              </a:rPr>
              <a:t>Cleansing-omits characters such as URLs, emoticons, hashtags, usernames, and emails</a:t>
            </a:r>
            <a:r>
              <a:rPr lang="en-US" dirty="0"/>
              <a:t> </a:t>
            </a:r>
          </a:p>
          <a:p>
            <a:endParaRPr lang="en-US" dirty="0"/>
          </a:p>
          <a:p>
            <a:r>
              <a:rPr lang="en-US" dirty="0"/>
              <a:t>Tokenizing-</a:t>
            </a:r>
            <a:r>
              <a:rPr lang="en-US" sz="1800" b="0" i="0" dirty="0">
                <a:solidFill>
                  <a:srgbClr val="000000"/>
                </a:solidFill>
                <a:effectLst/>
                <a:latin typeface="ArialMT"/>
              </a:rPr>
              <a:t>separates or breaks a sentence into separate words</a:t>
            </a:r>
          </a:p>
          <a:p>
            <a:endParaRPr lang="en-US" sz="1800" b="0" i="0" dirty="0">
              <a:solidFill>
                <a:srgbClr val="000000"/>
              </a:solidFill>
              <a:effectLst/>
              <a:latin typeface="ArialMT"/>
            </a:endParaRPr>
          </a:p>
          <a:p>
            <a:r>
              <a:rPr lang="en-US" sz="1800" b="0" i="0" dirty="0">
                <a:solidFill>
                  <a:srgbClr val="000000"/>
                </a:solidFill>
                <a:effectLst/>
                <a:latin typeface="ArialMT"/>
              </a:rPr>
              <a:t>Stop words removing-omits words that do not contain meaning or do not describe something</a:t>
            </a:r>
            <a:r>
              <a:rPr lang="en-US" dirty="0"/>
              <a:t> </a:t>
            </a:r>
          </a:p>
          <a:p>
            <a:endParaRPr lang="en-US" dirty="0"/>
          </a:p>
          <a:p>
            <a:r>
              <a:rPr lang="en-US" dirty="0"/>
              <a:t>Stemming-</a:t>
            </a:r>
            <a:r>
              <a:rPr lang="en-US" sz="1800" b="0" i="0" dirty="0">
                <a:solidFill>
                  <a:srgbClr val="000000"/>
                </a:solidFill>
                <a:effectLst/>
                <a:latin typeface="ArialMT"/>
              </a:rPr>
              <a:t>eliminates words that still contain an affix so that they become the basic words</a:t>
            </a:r>
            <a:r>
              <a:rPr lang="en-US" dirty="0"/>
              <a:t> </a:t>
            </a:r>
            <a:br>
              <a:rPr lang="en-US" dirty="0"/>
            </a:br>
            <a:br>
              <a:rPr lang="en-US" dirty="0"/>
            </a:br>
            <a:r>
              <a:rPr lang="en-US" dirty="0"/>
              <a:t> </a:t>
            </a:r>
            <a:br>
              <a:rPr lang="en-US" dirty="0"/>
            </a:br>
            <a:endParaRPr lang="en-US" dirty="0"/>
          </a:p>
          <a:p>
            <a:br>
              <a:rPr lang="en-US" dirty="0"/>
            </a:br>
            <a:r>
              <a:rPr lang="en-US" dirty="0"/>
              <a:t> </a:t>
            </a:r>
          </a:p>
          <a:p>
            <a:endParaRPr lang="en-US" dirty="0"/>
          </a:p>
          <a:p>
            <a:br>
              <a:rPr lang="en-US" dirty="0"/>
            </a:b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24</a:t>
            </a:fld>
            <a:endParaRPr lang="en-PH"/>
          </a:p>
        </p:txBody>
      </p:sp>
    </p:spTree>
    <p:extLst>
      <p:ext uri="{BB962C8B-B14F-4D97-AF65-F5344CB8AC3E}">
        <p14:creationId xmlns:p14="http://schemas.microsoft.com/office/powerpoint/2010/main" val="3249925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  is the best method that the researchers can find because of its capability to measure sentiments and a word as a value using a </a:t>
            </a:r>
            <a:r>
              <a:rPr lang="en-US" dirty="0" err="1"/>
              <a:t>textblob</a:t>
            </a:r>
            <a:r>
              <a:rPr lang="en-US" dirty="0"/>
              <a:t> in python and </a:t>
            </a:r>
            <a:r>
              <a:rPr lang="en-US" dirty="0" err="1"/>
              <a:t>vader</a:t>
            </a:r>
            <a:r>
              <a:rPr lang="en-US" dirty="0"/>
              <a:t>. </a:t>
            </a:r>
            <a:r>
              <a:rPr lang="en-US" sz="1800" b="0" i="0" dirty="0">
                <a:solidFill>
                  <a:srgbClr val="000000"/>
                </a:solidFill>
                <a:effectLst/>
                <a:latin typeface="ArialMT"/>
              </a:rPr>
              <a:t>In this study, the researchers will use a method in which the sentiment analysis computes a sentiment score for the generated replies (using </a:t>
            </a:r>
            <a:r>
              <a:rPr lang="en-US" sz="1800" b="0" i="0" dirty="0" err="1">
                <a:solidFill>
                  <a:srgbClr val="000000"/>
                </a:solidFill>
                <a:effectLst/>
                <a:latin typeface="ArialMT"/>
              </a:rPr>
              <a:t>TextBlob</a:t>
            </a:r>
            <a:r>
              <a:rPr lang="en-US" sz="1800" b="0" i="0" dirty="0">
                <a:solidFill>
                  <a:srgbClr val="000000"/>
                </a:solidFill>
                <a:effectLst/>
                <a:latin typeface="ArialMT"/>
              </a:rPr>
              <a:t>) between +1 (strongly positive) and -1 (strongly negative).</a:t>
            </a:r>
            <a:r>
              <a:rPr lang="en-US" dirty="0"/>
              <a:t> </a:t>
            </a:r>
            <a:br>
              <a:rPr lang="en-US" dirty="0"/>
            </a:b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25</a:t>
            </a:fld>
            <a:endParaRPr lang="en-PH"/>
          </a:p>
        </p:txBody>
      </p:sp>
    </p:spTree>
    <p:extLst>
      <p:ext uri="{BB962C8B-B14F-4D97-AF65-F5344CB8AC3E}">
        <p14:creationId xmlns:p14="http://schemas.microsoft.com/office/powerpoint/2010/main" val="3469832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maintains the flow of natural language between the interaction of the customer and the chatbot itself. </a:t>
            </a:r>
            <a:r>
              <a:rPr lang="en-US" sz="1800" b="0" i="0" dirty="0">
                <a:solidFill>
                  <a:srgbClr val="000000"/>
                </a:solidFill>
                <a:effectLst/>
                <a:latin typeface="ArialMT"/>
              </a:rPr>
              <a:t>chatbot should study previous conversations and analyze its associated metrics to tailor customized responses for each user.</a:t>
            </a:r>
            <a:r>
              <a:rPr lang="en-US" dirty="0"/>
              <a:t> </a:t>
            </a:r>
            <a:br>
              <a:rPr lang="en-US" dirty="0"/>
            </a:b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26</a:t>
            </a:fld>
            <a:endParaRPr lang="en-PH"/>
          </a:p>
        </p:txBody>
      </p:sp>
    </p:spTree>
    <p:extLst>
      <p:ext uri="{BB962C8B-B14F-4D97-AF65-F5344CB8AC3E}">
        <p14:creationId xmlns:p14="http://schemas.microsoft.com/office/powerpoint/2010/main" val="1916812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MySQL is the main storage of data in the research which the researchers can import all the extracted data from the survey to the database. It has been proven that MySQL is a well organized and has a structured collection of data. MySQL </a:t>
            </a:r>
            <a:r>
              <a:rPr lang="en-US" sz="1800" b="0" i="0" dirty="0">
                <a:solidFill>
                  <a:srgbClr val="000000"/>
                </a:solidFill>
                <a:effectLst/>
                <a:latin typeface="ArialMT"/>
              </a:rPr>
              <a:t>provides data security, high performance, complete workflow control, and reduces the total</a:t>
            </a:r>
            <a:br>
              <a:rPr lang="en-US" sz="1800" b="0" i="0" dirty="0">
                <a:solidFill>
                  <a:srgbClr val="000000"/>
                </a:solidFill>
                <a:effectLst/>
                <a:latin typeface="ArialMT"/>
              </a:rPr>
            </a:br>
            <a:r>
              <a:rPr lang="en-US" sz="1800" b="0" i="0" dirty="0">
                <a:solidFill>
                  <a:srgbClr val="000000"/>
                </a:solidFill>
                <a:effectLst/>
                <a:latin typeface="ArialMT"/>
              </a:rPr>
              <a:t>cost of ownership.</a:t>
            </a:r>
            <a:br>
              <a:rPr lang="en-US" dirty="0"/>
            </a:b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27</a:t>
            </a:fld>
            <a:endParaRPr lang="en-PH"/>
          </a:p>
        </p:txBody>
      </p:sp>
    </p:spTree>
    <p:extLst>
      <p:ext uri="{BB962C8B-B14F-4D97-AF65-F5344CB8AC3E}">
        <p14:creationId xmlns:p14="http://schemas.microsoft.com/office/powerpoint/2010/main" val="4173181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spc="-50" dirty="0">
                <a:solidFill>
                  <a:srgbClr val="131F48"/>
                </a:solidFill>
                <a:latin typeface="Lucida Sans"/>
                <a:cs typeface="Lucida Sans"/>
              </a:rPr>
              <a:t>The </a:t>
            </a:r>
            <a:r>
              <a:rPr lang="en-US" sz="1200" b="1" spc="20" dirty="0">
                <a:solidFill>
                  <a:srgbClr val="131F48"/>
                </a:solidFill>
                <a:latin typeface="Lucida Sans"/>
                <a:cs typeface="Lucida Sans"/>
              </a:rPr>
              <a:t>main </a:t>
            </a:r>
            <a:r>
              <a:rPr lang="en-US" sz="1200" b="1" spc="-10" dirty="0">
                <a:solidFill>
                  <a:srgbClr val="131F48"/>
                </a:solidFill>
                <a:latin typeface="Lucida Sans"/>
                <a:cs typeface="Lucida Sans"/>
              </a:rPr>
              <a:t>objective </a:t>
            </a:r>
            <a:r>
              <a:rPr lang="en-US" sz="1200" b="1" spc="-35" dirty="0">
                <a:solidFill>
                  <a:srgbClr val="131F48"/>
                </a:solidFill>
                <a:latin typeface="Lucida Sans"/>
                <a:cs typeface="Lucida Sans"/>
              </a:rPr>
              <a:t>of analyzing </a:t>
            </a:r>
            <a:r>
              <a:rPr lang="en-US" sz="1200" b="1" spc="35" dirty="0">
                <a:solidFill>
                  <a:srgbClr val="131F48"/>
                </a:solidFill>
                <a:latin typeface="Lucida Sans"/>
                <a:cs typeface="Lucida Sans"/>
              </a:rPr>
              <a:t>the </a:t>
            </a:r>
            <a:r>
              <a:rPr lang="en-US" sz="1200" b="1" spc="-30" dirty="0">
                <a:solidFill>
                  <a:srgbClr val="131F48"/>
                </a:solidFill>
                <a:latin typeface="Lucida Sans"/>
                <a:cs typeface="Lucida Sans"/>
              </a:rPr>
              <a:t>huge  </a:t>
            </a:r>
            <a:r>
              <a:rPr lang="en-US" sz="1200" b="1" spc="30" dirty="0">
                <a:solidFill>
                  <a:srgbClr val="131F48"/>
                </a:solidFill>
                <a:latin typeface="Lucida Sans"/>
                <a:cs typeface="Lucida Sans"/>
              </a:rPr>
              <a:t>amount </a:t>
            </a:r>
            <a:r>
              <a:rPr lang="en-US" sz="1200" b="1" spc="-35" dirty="0">
                <a:solidFill>
                  <a:srgbClr val="131F48"/>
                </a:solidFill>
                <a:latin typeface="Lucida Sans"/>
                <a:cs typeface="Lucida Sans"/>
              </a:rPr>
              <a:t>of </a:t>
            </a:r>
            <a:r>
              <a:rPr lang="en-US" sz="1200" b="1" spc="20" dirty="0">
                <a:solidFill>
                  <a:srgbClr val="131F48"/>
                </a:solidFill>
                <a:latin typeface="Lucida Sans"/>
                <a:cs typeface="Lucida Sans"/>
              </a:rPr>
              <a:t>data </a:t>
            </a:r>
            <a:r>
              <a:rPr lang="en-US" sz="1200" b="1" spc="-75" dirty="0">
                <a:solidFill>
                  <a:srgbClr val="131F48"/>
                </a:solidFill>
                <a:latin typeface="Lucida Sans"/>
                <a:cs typeface="Lucida Sans"/>
              </a:rPr>
              <a:t>is </a:t>
            </a:r>
            <a:r>
              <a:rPr lang="en-US" sz="1200" b="1" spc="15" dirty="0">
                <a:solidFill>
                  <a:srgbClr val="131F48"/>
                </a:solidFill>
                <a:latin typeface="Lucida Sans"/>
                <a:cs typeface="Lucida Sans"/>
              </a:rPr>
              <a:t>to </a:t>
            </a:r>
            <a:r>
              <a:rPr lang="en-US" sz="1200" b="1" spc="5" dirty="0">
                <a:solidFill>
                  <a:srgbClr val="131F48"/>
                </a:solidFill>
                <a:latin typeface="Lucida Sans"/>
                <a:cs typeface="Lucida Sans"/>
              </a:rPr>
              <a:t>convert </a:t>
            </a:r>
            <a:r>
              <a:rPr lang="en-US" sz="1200" b="1" dirty="0">
                <a:solidFill>
                  <a:srgbClr val="131F48"/>
                </a:solidFill>
                <a:latin typeface="Lucida Sans"/>
                <a:cs typeface="Lucida Sans"/>
              </a:rPr>
              <a:t>unstructured </a:t>
            </a:r>
            <a:r>
              <a:rPr lang="en-US" sz="1200" b="1" spc="25" dirty="0">
                <a:solidFill>
                  <a:srgbClr val="131F48"/>
                </a:solidFill>
                <a:latin typeface="Lucida Sans"/>
                <a:cs typeface="Lucida Sans"/>
              </a:rPr>
              <a:t>text  </a:t>
            </a:r>
            <a:r>
              <a:rPr lang="en-US" sz="1200" b="1" spc="5" dirty="0">
                <a:solidFill>
                  <a:srgbClr val="131F48"/>
                </a:solidFill>
                <a:latin typeface="Lucida Sans"/>
                <a:cs typeface="Lucida Sans"/>
              </a:rPr>
              <a:t>into </a:t>
            </a:r>
            <a:r>
              <a:rPr lang="en-US" sz="1200" b="1" spc="-20" dirty="0">
                <a:solidFill>
                  <a:srgbClr val="131F48"/>
                </a:solidFill>
                <a:latin typeface="Lucida Sans"/>
                <a:cs typeface="Lucida Sans"/>
              </a:rPr>
              <a:t>useful </a:t>
            </a:r>
            <a:r>
              <a:rPr lang="en-US" sz="1200" b="1" spc="10" dirty="0">
                <a:solidFill>
                  <a:srgbClr val="131F48"/>
                </a:solidFill>
                <a:latin typeface="Lucida Sans"/>
                <a:cs typeface="Lucida Sans"/>
              </a:rPr>
              <a:t>information</a:t>
            </a:r>
            <a:endParaRPr lang="en-US" dirty="0"/>
          </a:p>
          <a:p>
            <a:endParaRPr lang="en-US" dirty="0"/>
          </a:p>
          <a:p>
            <a:r>
              <a:rPr lang="en-US" dirty="0"/>
              <a:t>This converts a data into a information that the </a:t>
            </a:r>
            <a:r>
              <a:rPr lang="en-US" dirty="0" err="1"/>
              <a:t>rersearchers</a:t>
            </a:r>
            <a:r>
              <a:rPr lang="en-US" dirty="0"/>
              <a:t> can use and can be displayed in the database  which can be measured and can be concluded through graphs in the data gathering and computation</a:t>
            </a: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28</a:t>
            </a:fld>
            <a:endParaRPr lang="en-PH"/>
          </a:p>
        </p:txBody>
      </p:sp>
    </p:spTree>
    <p:extLst>
      <p:ext uri="{BB962C8B-B14F-4D97-AF65-F5344CB8AC3E}">
        <p14:creationId xmlns:p14="http://schemas.microsoft.com/office/powerpoint/2010/main" val="1930601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system architecture of this study, </a:t>
            </a:r>
            <a:r>
              <a:rPr lang="en-US" sz="1800" b="0" i="0" dirty="0">
                <a:solidFill>
                  <a:srgbClr val="000000"/>
                </a:solidFill>
                <a:effectLst/>
                <a:latin typeface="ArialMT"/>
              </a:rPr>
              <a:t>The model could include the technical framework, end user requirements, and a list of system components (hardware and software)</a:t>
            </a:r>
            <a:r>
              <a:rPr lang="en-US" dirty="0"/>
              <a:t> </a:t>
            </a:r>
            <a:br>
              <a:rPr lang="en-US" dirty="0"/>
            </a:b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30</a:t>
            </a:fld>
            <a:endParaRPr lang="en-PH"/>
          </a:p>
        </p:txBody>
      </p:sp>
    </p:spTree>
    <p:extLst>
      <p:ext uri="{BB962C8B-B14F-4D97-AF65-F5344CB8AC3E}">
        <p14:creationId xmlns:p14="http://schemas.microsoft.com/office/powerpoint/2010/main" val="1345592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 UI Historic" panose="020B0502040204020203" pitchFamily="34" charset="0"/>
              </a:rPr>
              <a:t>Meanwhile a local study was made by </a:t>
            </a:r>
            <a:r>
              <a:rPr lang="en-US" b="0" i="0" dirty="0" err="1">
                <a:solidFill>
                  <a:srgbClr val="FFFFFF"/>
                </a:solidFill>
                <a:effectLst/>
                <a:latin typeface="Segoe UI Historic" panose="020B0502040204020203" pitchFamily="34" charset="0"/>
              </a:rPr>
              <a:t>Dones&amp;Young</a:t>
            </a:r>
            <a:r>
              <a:rPr lang="en-US" b="0" i="0" dirty="0">
                <a:solidFill>
                  <a:srgbClr val="FFFFFF"/>
                </a:solidFill>
                <a:effectLst/>
                <a:latin typeface="Segoe UI Historic" panose="020B0502040204020203" pitchFamily="34" charset="0"/>
              </a:rPr>
              <a:t> (2020) even before the pandemic, 76.6 percent of the sample size population 92/120 had already used CDS, when pandemic started it boosted up to 93.3% meaning 112/120 of the sample size.  Meaning,/ this concludes that the demand of CDS is really a need in the Philippines. </a:t>
            </a: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4</a:t>
            </a:fld>
            <a:endParaRPr lang="en-PH"/>
          </a:p>
        </p:txBody>
      </p:sp>
    </p:spTree>
    <p:extLst>
      <p:ext uri="{BB962C8B-B14F-4D97-AF65-F5344CB8AC3E}">
        <p14:creationId xmlns:p14="http://schemas.microsoft.com/office/powerpoint/2010/main" val="1431304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PH" dirty="0"/>
          </a:p>
          <a:p>
            <a:endParaRPr lang="en-PH" dirty="0"/>
          </a:p>
          <a:p>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31</a:t>
            </a:fld>
            <a:endParaRPr lang="en-PH"/>
          </a:p>
        </p:txBody>
      </p:sp>
    </p:spTree>
    <p:extLst>
      <p:ext uri="{BB962C8B-B14F-4D97-AF65-F5344CB8AC3E}">
        <p14:creationId xmlns:p14="http://schemas.microsoft.com/office/powerpoint/2010/main" val="177307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32</a:t>
            </a:fld>
            <a:endParaRPr lang="en-PH"/>
          </a:p>
        </p:txBody>
      </p:sp>
    </p:spTree>
    <p:extLst>
      <p:ext uri="{BB962C8B-B14F-4D97-AF65-F5344CB8AC3E}">
        <p14:creationId xmlns:p14="http://schemas.microsoft.com/office/powerpoint/2010/main" val="3502482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 UI Historic" panose="020B0502040204020203" pitchFamily="34" charset="0"/>
              </a:rPr>
              <a:t>Customer experience is a must in this kind of industry. This is because, in storytelling, key experiential elements like thoughts, feelings, and behaviors are exchanged in the form of encompassing narratives, which are useful for studying critical events (Webster and </a:t>
            </a:r>
            <a:r>
              <a:rPr lang="en-US" b="0" i="0" dirty="0" err="1">
                <a:solidFill>
                  <a:srgbClr val="FFFFFF"/>
                </a:solidFill>
                <a:effectLst/>
                <a:latin typeface="Segoe UI Historic" panose="020B0502040204020203" pitchFamily="34" charset="0"/>
              </a:rPr>
              <a:t>Mertova</a:t>
            </a:r>
            <a:r>
              <a:rPr lang="en-US" b="0" i="0" dirty="0">
                <a:solidFill>
                  <a:srgbClr val="FFFFFF"/>
                </a:solidFill>
                <a:effectLst/>
                <a:latin typeface="Segoe UI Historic" panose="020B0502040204020203" pitchFamily="34" charset="0"/>
              </a:rPr>
              <a:t>, 2007). This states that having the feedback of the customer can gain or extent quality on the customer service that a certain company has.</a:t>
            </a: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5</a:t>
            </a:fld>
            <a:endParaRPr lang="en-PH"/>
          </a:p>
        </p:txBody>
      </p:sp>
    </p:spTree>
    <p:extLst>
      <p:ext uri="{BB962C8B-B14F-4D97-AF65-F5344CB8AC3E}">
        <p14:creationId xmlns:p14="http://schemas.microsoft.com/office/powerpoint/2010/main" val="1864773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the customer experience takes you one step ahead from your competitors, it gives you that edge and also satisfies your customer. This can gain either a  positive or negative feedback from the customer</a:t>
            </a: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6</a:t>
            </a:fld>
            <a:endParaRPr lang="en-PH"/>
          </a:p>
        </p:txBody>
      </p:sp>
    </p:spTree>
    <p:extLst>
      <p:ext uri="{BB962C8B-B14F-4D97-AF65-F5344CB8AC3E}">
        <p14:creationId xmlns:p14="http://schemas.microsoft.com/office/powerpoint/2010/main" val="329715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good strategy  in a company that is concerned in the customer experience.</a:t>
            </a: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7</a:t>
            </a:fld>
            <a:endParaRPr lang="en-PH"/>
          </a:p>
        </p:txBody>
      </p:sp>
    </p:spTree>
    <p:extLst>
      <p:ext uri="{BB962C8B-B14F-4D97-AF65-F5344CB8AC3E}">
        <p14:creationId xmlns:p14="http://schemas.microsoft.com/office/powerpoint/2010/main" val="1606703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8</a:t>
            </a:fld>
            <a:endParaRPr lang="en-PH"/>
          </a:p>
        </p:txBody>
      </p:sp>
    </p:spTree>
    <p:extLst>
      <p:ext uri="{BB962C8B-B14F-4D97-AF65-F5344CB8AC3E}">
        <p14:creationId xmlns:p14="http://schemas.microsoft.com/office/powerpoint/2010/main" val="3679805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difference between a traditional interviews and traditional surveys: also their pros and cons which can be used as a basis for the study of the researchers.</a:t>
            </a: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10</a:t>
            </a:fld>
            <a:endParaRPr lang="en-PH"/>
          </a:p>
        </p:txBody>
      </p:sp>
    </p:spTree>
    <p:extLst>
      <p:ext uri="{BB962C8B-B14F-4D97-AF65-F5344CB8AC3E}">
        <p14:creationId xmlns:p14="http://schemas.microsoft.com/office/powerpoint/2010/main" val="199347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that Narrative inquirer or expressions are often related to the intimacy or relationship between the researcher and the interviewee. </a:t>
            </a: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11</a:t>
            </a:fld>
            <a:endParaRPr lang="en-PH"/>
          </a:p>
        </p:txBody>
      </p:sp>
    </p:spTree>
    <p:extLst>
      <p:ext uri="{BB962C8B-B14F-4D97-AF65-F5344CB8AC3E}">
        <p14:creationId xmlns:p14="http://schemas.microsoft.com/office/powerpoint/2010/main" val="57888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rialMT"/>
              </a:rPr>
              <a:t> traditional (face-to-face) in-depth interviews</a:t>
            </a:r>
            <a:br>
              <a:rPr lang="en-US" sz="1800" b="0" i="0" dirty="0">
                <a:solidFill>
                  <a:srgbClr val="000000"/>
                </a:solidFill>
                <a:effectLst/>
                <a:latin typeface="ArialMT"/>
              </a:rPr>
            </a:br>
            <a:r>
              <a:rPr lang="en-US" sz="1800" b="0" i="0" dirty="0">
                <a:solidFill>
                  <a:srgbClr val="000000"/>
                </a:solidFill>
                <a:effectLst/>
                <a:latin typeface="ArialMT"/>
              </a:rPr>
              <a:t>represent a more engaging and personal method in which the interviewer can probe interviewees for clarification or more details (laddering). This method also provides critical supplementary data, such as facial gestures and body language (Novick, 2008).</a:t>
            </a:r>
            <a:r>
              <a:rPr lang="en-US" dirty="0"/>
              <a:t>  </a:t>
            </a:r>
            <a:br>
              <a:rPr lang="en-US" dirty="0"/>
            </a:br>
            <a:r>
              <a:rPr lang="en-US" dirty="0"/>
              <a:t> This can lead into a time consuming and cost intensive and also resource intensive.</a:t>
            </a:r>
            <a:endParaRPr lang="en-PH" dirty="0"/>
          </a:p>
        </p:txBody>
      </p:sp>
      <p:sp>
        <p:nvSpPr>
          <p:cNvPr id="4" name="Slide Number Placeholder 3"/>
          <p:cNvSpPr>
            <a:spLocks noGrp="1"/>
          </p:cNvSpPr>
          <p:nvPr>
            <p:ph type="sldNum" sz="quarter" idx="5"/>
          </p:nvPr>
        </p:nvSpPr>
        <p:spPr/>
        <p:txBody>
          <a:bodyPr/>
          <a:lstStyle/>
          <a:p>
            <a:fld id="{41238C1F-9629-4853-BD5B-6BDA1ED2FFBE}" type="slidenum">
              <a:rPr lang="en-PH" smtClean="0"/>
              <a:t>15</a:t>
            </a:fld>
            <a:endParaRPr lang="en-PH"/>
          </a:p>
        </p:txBody>
      </p:sp>
    </p:spTree>
    <p:extLst>
      <p:ext uri="{BB962C8B-B14F-4D97-AF65-F5344CB8AC3E}">
        <p14:creationId xmlns:p14="http://schemas.microsoft.com/office/powerpoint/2010/main" val="364388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7867"/>
            <a:ext cx="17088486" cy="237629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6792"/>
            <a:ext cx="14072870" cy="2828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20104100" cy="11311890"/>
          </a:xfrm>
          <a:custGeom>
            <a:avLst/>
            <a:gdLst/>
            <a:ahLst/>
            <a:cxnLst/>
            <a:rect l="l" t="t" r="r" b="b"/>
            <a:pathLst>
              <a:path w="20104100" h="11311890">
                <a:moveTo>
                  <a:pt x="20104099" y="0"/>
                </a:moveTo>
                <a:lnTo>
                  <a:pt x="0" y="0"/>
                </a:lnTo>
                <a:lnTo>
                  <a:pt x="0" y="11311384"/>
                </a:lnTo>
                <a:lnTo>
                  <a:pt x="20104099" y="11311384"/>
                </a:lnTo>
                <a:lnTo>
                  <a:pt x="20104099" y="0"/>
                </a:lnTo>
                <a:close/>
              </a:path>
            </a:pathLst>
          </a:custGeom>
          <a:solidFill>
            <a:srgbClr val="F8F9FD"/>
          </a:solidFill>
        </p:spPr>
        <p:txBody>
          <a:bodyPr wrap="square" lIns="0" tIns="0" rIns="0" bIns="0" rtlCol="0"/>
          <a:lstStyle/>
          <a:p>
            <a:endParaRPr/>
          </a:p>
        </p:txBody>
      </p:sp>
      <p:sp>
        <p:nvSpPr>
          <p:cNvPr id="17" name="bk object 17"/>
          <p:cNvSpPr/>
          <p:nvPr/>
        </p:nvSpPr>
        <p:spPr>
          <a:xfrm>
            <a:off x="0" y="0"/>
            <a:ext cx="3813193" cy="4770890"/>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0" y="1671570"/>
            <a:ext cx="4202807" cy="5623014"/>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6716448" y="7948132"/>
            <a:ext cx="3948929" cy="3363251"/>
          </a:xfrm>
          <a:prstGeom prst="rect">
            <a:avLst/>
          </a:prstGeom>
          <a:blipFill>
            <a:blip r:embed="rId4" cstate="print"/>
            <a:stretch>
              <a:fillRect/>
            </a:stretch>
          </a:blipFill>
        </p:spPr>
        <p:txBody>
          <a:bodyPr wrap="square" lIns="0" tIns="0" rIns="0" bIns="0" rtlCol="0"/>
          <a:lstStyle/>
          <a:p>
            <a:endParaRPr/>
          </a:p>
        </p:txBody>
      </p:sp>
      <p:sp>
        <p:nvSpPr>
          <p:cNvPr id="20" name="bk object 20"/>
          <p:cNvSpPr/>
          <p:nvPr/>
        </p:nvSpPr>
        <p:spPr>
          <a:xfrm>
            <a:off x="11173132" y="0"/>
            <a:ext cx="8119059" cy="4059529"/>
          </a:xfrm>
          <a:prstGeom prst="rect">
            <a:avLst/>
          </a:prstGeom>
          <a:blipFill>
            <a:blip r:embed="rId5" cstate="print"/>
            <a:stretch>
              <a:fillRect/>
            </a:stretch>
          </a:blipFill>
        </p:spPr>
        <p:txBody>
          <a:bodyPr wrap="square" lIns="0" tIns="0" rIns="0" bIns="0" rtlCol="0"/>
          <a:lstStyle/>
          <a:p>
            <a:endParaRPr/>
          </a:p>
        </p:txBody>
      </p:sp>
      <p:sp>
        <p:nvSpPr>
          <p:cNvPr id="21" name="bk object 21"/>
          <p:cNvSpPr/>
          <p:nvPr/>
        </p:nvSpPr>
        <p:spPr>
          <a:xfrm>
            <a:off x="16032001" y="7948132"/>
            <a:ext cx="4072098" cy="3363251"/>
          </a:xfrm>
          <a:prstGeom prst="rect">
            <a:avLst/>
          </a:prstGeom>
          <a:blipFill>
            <a:blip r:embed="rId6" cstate="print"/>
            <a:stretch>
              <a:fillRect/>
            </a:stretch>
          </a:blipFill>
        </p:spPr>
        <p:txBody>
          <a:bodyPr wrap="square" lIns="0" tIns="0" rIns="0" bIns="0" rtlCol="0"/>
          <a:lstStyle/>
          <a:p>
            <a:endParaRPr/>
          </a:p>
        </p:txBody>
      </p:sp>
      <p:sp>
        <p:nvSpPr>
          <p:cNvPr id="22" name="bk object 22"/>
          <p:cNvSpPr/>
          <p:nvPr/>
        </p:nvSpPr>
        <p:spPr>
          <a:xfrm>
            <a:off x="15484028" y="35190"/>
            <a:ext cx="4620071" cy="5623014"/>
          </a:xfrm>
          <a:prstGeom prst="rect">
            <a:avLst/>
          </a:prstGeom>
          <a:blipFill>
            <a:blip r:embed="rId7" cstate="print"/>
            <a:stretch>
              <a:fillRect/>
            </a:stretch>
          </a:blipFill>
        </p:spPr>
        <p:txBody>
          <a:bodyPr wrap="square" lIns="0" tIns="0" rIns="0" bIns="0" rtlCol="0"/>
          <a:lstStyle/>
          <a:p>
            <a:endParaRPr/>
          </a:p>
        </p:txBody>
      </p:sp>
      <p:sp>
        <p:nvSpPr>
          <p:cNvPr id="23" name="bk object 23"/>
          <p:cNvSpPr/>
          <p:nvPr/>
        </p:nvSpPr>
        <p:spPr>
          <a:xfrm>
            <a:off x="6309238" y="8717306"/>
            <a:ext cx="5625528" cy="2594077"/>
          </a:xfrm>
          <a:prstGeom prst="rect">
            <a:avLst/>
          </a:prstGeom>
          <a:blipFill>
            <a:blip r:embed="rId8" cstate="print"/>
            <a:stretch>
              <a:fillRect/>
            </a:stretch>
          </a:blipFill>
        </p:spPr>
        <p:txBody>
          <a:bodyPr wrap="square" lIns="0" tIns="0" rIns="0" bIns="0" rtlCol="0"/>
          <a:lstStyle/>
          <a:p>
            <a:endParaRPr/>
          </a:p>
        </p:txBody>
      </p:sp>
      <p:sp>
        <p:nvSpPr>
          <p:cNvPr id="24" name="bk object 24"/>
          <p:cNvSpPr/>
          <p:nvPr/>
        </p:nvSpPr>
        <p:spPr>
          <a:xfrm>
            <a:off x="14214639" y="7704308"/>
            <a:ext cx="5625528" cy="3607074"/>
          </a:xfrm>
          <a:prstGeom prst="rect">
            <a:avLst/>
          </a:prstGeom>
          <a:blipFill>
            <a:blip r:embed="rId9" cstate="print"/>
            <a:stretch>
              <a:fillRect/>
            </a:stretch>
          </a:blipFill>
        </p:spPr>
        <p:txBody>
          <a:bodyPr wrap="square" lIns="0" tIns="0" rIns="0" bIns="0" rtlCol="0"/>
          <a:lstStyle/>
          <a:p>
            <a:endParaRPr/>
          </a:p>
        </p:txBody>
      </p:sp>
      <p:sp>
        <p:nvSpPr>
          <p:cNvPr id="25" name="bk object 25"/>
          <p:cNvSpPr/>
          <p:nvPr/>
        </p:nvSpPr>
        <p:spPr>
          <a:xfrm>
            <a:off x="15891236" y="0"/>
            <a:ext cx="3948929" cy="2405554"/>
          </a:xfrm>
          <a:prstGeom prst="rect">
            <a:avLst/>
          </a:prstGeom>
          <a:blipFill>
            <a:blip r:embed="rId10" cstate="print"/>
            <a:stretch>
              <a:fillRect/>
            </a:stretch>
          </a:blipFill>
        </p:spPr>
        <p:txBody>
          <a:bodyPr wrap="square" lIns="0" tIns="0" rIns="0" bIns="0" rtlCol="0"/>
          <a:lstStyle/>
          <a:p>
            <a:endParaRPr/>
          </a:p>
        </p:txBody>
      </p:sp>
      <p:sp>
        <p:nvSpPr>
          <p:cNvPr id="26" name="bk object 26"/>
          <p:cNvSpPr/>
          <p:nvPr/>
        </p:nvSpPr>
        <p:spPr>
          <a:xfrm>
            <a:off x="0" y="1319671"/>
            <a:ext cx="19267047" cy="9843407"/>
          </a:xfrm>
          <a:prstGeom prst="rect">
            <a:avLst/>
          </a:prstGeom>
          <a:blipFill>
            <a:blip r:embed="rId11" cstate="print"/>
            <a:stretch>
              <a:fillRect/>
            </a:stretch>
          </a:blipFill>
        </p:spPr>
        <p:txBody>
          <a:bodyPr wrap="square" lIns="0" tIns="0" rIns="0" bIns="0" rtlCol="0"/>
          <a:lstStyle/>
          <a:p>
            <a:endParaRPr/>
          </a:p>
        </p:txBody>
      </p:sp>
      <p:sp>
        <p:nvSpPr>
          <p:cNvPr id="27" name="bk object 27"/>
          <p:cNvSpPr/>
          <p:nvPr/>
        </p:nvSpPr>
        <p:spPr>
          <a:xfrm>
            <a:off x="1354852" y="1834962"/>
            <a:ext cx="17397095" cy="8350884"/>
          </a:xfrm>
          <a:custGeom>
            <a:avLst/>
            <a:gdLst/>
            <a:ahLst/>
            <a:cxnLst/>
            <a:rect l="l" t="t" r="r" b="b"/>
            <a:pathLst>
              <a:path w="17397095" h="8350884">
                <a:moveTo>
                  <a:pt x="16394782" y="0"/>
                </a:moveTo>
                <a:lnTo>
                  <a:pt x="1002125" y="0"/>
                </a:lnTo>
                <a:lnTo>
                  <a:pt x="953571" y="1155"/>
                </a:lnTo>
                <a:lnTo>
                  <a:pt x="905613" y="4587"/>
                </a:lnTo>
                <a:lnTo>
                  <a:pt x="858305" y="10242"/>
                </a:lnTo>
                <a:lnTo>
                  <a:pt x="811697" y="18069"/>
                </a:lnTo>
                <a:lnTo>
                  <a:pt x="765844" y="28015"/>
                </a:lnTo>
                <a:lnTo>
                  <a:pt x="720797" y="40026"/>
                </a:lnTo>
                <a:lnTo>
                  <a:pt x="676608" y="54052"/>
                </a:lnTo>
                <a:lnTo>
                  <a:pt x="633332" y="70039"/>
                </a:lnTo>
                <a:lnTo>
                  <a:pt x="591019" y="87934"/>
                </a:lnTo>
                <a:lnTo>
                  <a:pt x="549722" y="107686"/>
                </a:lnTo>
                <a:lnTo>
                  <a:pt x="509494" y="129241"/>
                </a:lnTo>
                <a:lnTo>
                  <a:pt x="470388" y="152548"/>
                </a:lnTo>
                <a:lnTo>
                  <a:pt x="432456" y="177554"/>
                </a:lnTo>
                <a:lnTo>
                  <a:pt x="395750" y="204206"/>
                </a:lnTo>
                <a:lnTo>
                  <a:pt x="360322" y="232451"/>
                </a:lnTo>
                <a:lnTo>
                  <a:pt x="326226" y="262238"/>
                </a:lnTo>
                <a:lnTo>
                  <a:pt x="293514" y="293514"/>
                </a:lnTo>
                <a:lnTo>
                  <a:pt x="262238" y="326226"/>
                </a:lnTo>
                <a:lnTo>
                  <a:pt x="232451" y="360322"/>
                </a:lnTo>
                <a:lnTo>
                  <a:pt x="204206" y="395750"/>
                </a:lnTo>
                <a:lnTo>
                  <a:pt x="177554" y="432456"/>
                </a:lnTo>
                <a:lnTo>
                  <a:pt x="152548" y="470388"/>
                </a:lnTo>
                <a:lnTo>
                  <a:pt x="129241" y="509494"/>
                </a:lnTo>
                <a:lnTo>
                  <a:pt x="107686" y="549722"/>
                </a:lnTo>
                <a:lnTo>
                  <a:pt x="87934" y="591019"/>
                </a:lnTo>
                <a:lnTo>
                  <a:pt x="70039" y="633332"/>
                </a:lnTo>
                <a:lnTo>
                  <a:pt x="54052" y="676608"/>
                </a:lnTo>
                <a:lnTo>
                  <a:pt x="40026" y="720797"/>
                </a:lnTo>
                <a:lnTo>
                  <a:pt x="28015" y="765844"/>
                </a:lnTo>
                <a:lnTo>
                  <a:pt x="18069" y="811697"/>
                </a:lnTo>
                <a:lnTo>
                  <a:pt x="10242" y="858305"/>
                </a:lnTo>
                <a:lnTo>
                  <a:pt x="4587" y="905613"/>
                </a:lnTo>
                <a:lnTo>
                  <a:pt x="1155" y="953571"/>
                </a:lnTo>
                <a:lnTo>
                  <a:pt x="0" y="1002125"/>
                </a:lnTo>
                <a:lnTo>
                  <a:pt x="0" y="7348178"/>
                </a:lnTo>
                <a:lnTo>
                  <a:pt x="1155" y="7396732"/>
                </a:lnTo>
                <a:lnTo>
                  <a:pt x="4587" y="7444690"/>
                </a:lnTo>
                <a:lnTo>
                  <a:pt x="10242" y="7491999"/>
                </a:lnTo>
                <a:lnTo>
                  <a:pt x="18069" y="7538607"/>
                </a:lnTo>
                <a:lnTo>
                  <a:pt x="28015" y="7584460"/>
                </a:lnTo>
                <a:lnTo>
                  <a:pt x="40026" y="7629508"/>
                </a:lnTo>
                <a:lnTo>
                  <a:pt x="54052" y="7673696"/>
                </a:lnTo>
                <a:lnTo>
                  <a:pt x="70039" y="7716973"/>
                </a:lnTo>
                <a:lnTo>
                  <a:pt x="87934" y="7759287"/>
                </a:lnTo>
                <a:lnTo>
                  <a:pt x="107686" y="7800584"/>
                </a:lnTo>
                <a:lnTo>
                  <a:pt x="129241" y="7840812"/>
                </a:lnTo>
                <a:lnTo>
                  <a:pt x="152548" y="7879918"/>
                </a:lnTo>
                <a:lnTo>
                  <a:pt x="177554" y="7917851"/>
                </a:lnTo>
                <a:lnTo>
                  <a:pt x="204206" y="7954558"/>
                </a:lnTo>
                <a:lnTo>
                  <a:pt x="232451" y="7989986"/>
                </a:lnTo>
                <a:lnTo>
                  <a:pt x="262238" y="8024082"/>
                </a:lnTo>
                <a:lnTo>
                  <a:pt x="293514" y="8056795"/>
                </a:lnTo>
                <a:lnTo>
                  <a:pt x="326226" y="8088071"/>
                </a:lnTo>
                <a:lnTo>
                  <a:pt x="360322" y="8117858"/>
                </a:lnTo>
                <a:lnTo>
                  <a:pt x="395750" y="8146104"/>
                </a:lnTo>
                <a:lnTo>
                  <a:pt x="432456" y="8172757"/>
                </a:lnTo>
                <a:lnTo>
                  <a:pt x="470388" y="8197763"/>
                </a:lnTo>
                <a:lnTo>
                  <a:pt x="509494" y="8221070"/>
                </a:lnTo>
                <a:lnTo>
                  <a:pt x="549722" y="8242626"/>
                </a:lnTo>
                <a:lnTo>
                  <a:pt x="591019" y="8262378"/>
                </a:lnTo>
                <a:lnTo>
                  <a:pt x="633332" y="8280274"/>
                </a:lnTo>
                <a:lnTo>
                  <a:pt x="676608" y="8296261"/>
                </a:lnTo>
                <a:lnTo>
                  <a:pt x="720797" y="8310287"/>
                </a:lnTo>
                <a:lnTo>
                  <a:pt x="765844" y="8322299"/>
                </a:lnTo>
                <a:lnTo>
                  <a:pt x="811697" y="8332244"/>
                </a:lnTo>
                <a:lnTo>
                  <a:pt x="858305" y="8340071"/>
                </a:lnTo>
                <a:lnTo>
                  <a:pt x="905613" y="8345727"/>
                </a:lnTo>
                <a:lnTo>
                  <a:pt x="953571" y="8349159"/>
                </a:lnTo>
                <a:lnTo>
                  <a:pt x="1002125" y="8350315"/>
                </a:lnTo>
                <a:lnTo>
                  <a:pt x="16394782" y="8350315"/>
                </a:lnTo>
                <a:lnTo>
                  <a:pt x="16443337" y="8349159"/>
                </a:lnTo>
                <a:lnTo>
                  <a:pt x="16491294" y="8345727"/>
                </a:lnTo>
                <a:lnTo>
                  <a:pt x="16538603" y="8340071"/>
                </a:lnTo>
                <a:lnTo>
                  <a:pt x="16585210" y="8332244"/>
                </a:lnTo>
                <a:lnTo>
                  <a:pt x="16631064" y="8322299"/>
                </a:lnTo>
                <a:lnTo>
                  <a:pt x="16676111" y="8310287"/>
                </a:lnTo>
                <a:lnTo>
                  <a:pt x="16720299" y="8296261"/>
                </a:lnTo>
                <a:lnTo>
                  <a:pt x="16763576" y="8280274"/>
                </a:lnTo>
                <a:lnTo>
                  <a:pt x="16805889" y="8262378"/>
                </a:lnTo>
                <a:lnTo>
                  <a:pt x="16847186" y="8242626"/>
                </a:lnTo>
                <a:lnTo>
                  <a:pt x="16887413" y="8221070"/>
                </a:lnTo>
                <a:lnTo>
                  <a:pt x="16926520" y="8197763"/>
                </a:lnTo>
                <a:lnTo>
                  <a:pt x="16964452" y="8172757"/>
                </a:lnTo>
                <a:lnTo>
                  <a:pt x="17001158" y="8146104"/>
                </a:lnTo>
                <a:lnTo>
                  <a:pt x="17036585" y="8117858"/>
                </a:lnTo>
                <a:lnTo>
                  <a:pt x="17070681" y="8088071"/>
                </a:lnTo>
                <a:lnTo>
                  <a:pt x="17103393" y="8056795"/>
                </a:lnTo>
                <a:lnTo>
                  <a:pt x="17134669" y="8024082"/>
                </a:lnTo>
                <a:lnTo>
                  <a:pt x="17164456" y="7989986"/>
                </a:lnTo>
                <a:lnTo>
                  <a:pt x="17192702" y="7954558"/>
                </a:lnTo>
                <a:lnTo>
                  <a:pt x="17219354" y="7917851"/>
                </a:lnTo>
                <a:lnTo>
                  <a:pt x="17244359" y="7879918"/>
                </a:lnTo>
                <a:lnTo>
                  <a:pt x="17267666" y="7840812"/>
                </a:lnTo>
                <a:lnTo>
                  <a:pt x="17289222" y="7800584"/>
                </a:lnTo>
                <a:lnTo>
                  <a:pt x="17308974" y="7759287"/>
                </a:lnTo>
                <a:lnTo>
                  <a:pt x="17326869" y="7716973"/>
                </a:lnTo>
                <a:lnTo>
                  <a:pt x="17342856" y="7673696"/>
                </a:lnTo>
                <a:lnTo>
                  <a:pt x="17356881" y="7629508"/>
                </a:lnTo>
                <a:lnTo>
                  <a:pt x="17368893" y="7584460"/>
                </a:lnTo>
                <a:lnTo>
                  <a:pt x="17378838" y="7538607"/>
                </a:lnTo>
                <a:lnTo>
                  <a:pt x="17386665" y="7491999"/>
                </a:lnTo>
                <a:lnTo>
                  <a:pt x="17392321" y="7444690"/>
                </a:lnTo>
                <a:lnTo>
                  <a:pt x="17395753" y="7396732"/>
                </a:lnTo>
                <a:lnTo>
                  <a:pt x="17396908" y="7348178"/>
                </a:lnTo>
                <a:lnTo>
                  <a:pt x="17396908" y="1002125"/>
                </a:lnTo>
                <a:lnTo>
                  <a:pt x="17395753" y="953571"/>
                </a:lnTo>
                <a:lnTo>
                  <a:pt x="17392321" y="905613"/>
                </a:lnTo>
                <a:lnTo>
                  <a:pt x="17386665" y="858305"/>
                </a:lnTo>
                <a:lnTo>
                  <a:pt x="17378838" y="811697"/>
                </a:lnTo>
                <a:lnTo>
                  <a:pt x="17368893" y="765844"/>
                </a:lnTo>
                <a:lnTo>
                  <a:pt x="17356881" y="720797"/>
                </a:lnTo>
                <a:lnTo>
                  <a:pt x="17342856" y="676608"/>
                </a:lnTo>
                <a:lnTo>
                  <a:pt x="17326869" y="633332"/>
                </a:lnTo>
                <a:lnTo>
                  <a:pt x="17308974" y="591019"/>
                </a:lnTo>
                <a:lnTo>
                  <a:pt x="17289222" y="549722"/>
                </a:lnTo>
                <a:lnTo>
                  <a:pt x="17267666" y="509494"/>
                </a:lnTo>
                <a:lnTo>
                  <a:pt x="17244359" y="470388"/>
                </a:lnTo>
                <a:lnTo>
                  <a:pt x="17219354" y="432456"/>
                </a:lnTo>
                <a:lnTo>
                  <a:pt x="17192702" y="395750"/>
                </a:lnTo>
                <a:lnTo>
                  <a:pt x="17164456" y="360322"/>
                </a:lnTo>
                <a:lnTo>
                  <a:pt x="17134669" y="326226"/>
                </a:lnTo>
                <a:lnTo>
                  <a:pt x="17103393" y="293514"/>
                </a:lnTo>
                <a:lnTo>
                  <a:pt x="17070681" y="262238"/>
                </a:lnTo>
                <a:lnTo>
                  <a:pt x="17036585" y="232451"/>
                </a:lnTo>
                <a:lnTo>
                  <a:pt x="17001158" y="204206"/>
                </a:lnTo>
                <a:lnTo>
                  <a:pt x="16964452" y="177554"/>
                </a:lnTo>
                <a:lnTo>
                  <a:pt x="16926520" y="152548"/>
                </a:lnTo>
                <a:lnTo>
                  <a:pt x="16887413" y="129241"/>
                </a:lnTo>
                <a:lnTo>
                  <a:pt x="16847186" y="107686"/>
                </a:lnTo>
                <a:lnTo>
                  <a:pt x="16805889" y="87934"/>
                </a:lnTo>
                <a:lnTo>
                  <a:pt x="16763576" y="70039"/>
                </a:lnTo>
                <a:lnTo>
                  <a:pt x="16720299" y="54052"/>
                </a:lnTo>
                <a:lnTo>
                  <a:pt x="16676111" y="40026"/>
                </a:lnTo>
                <a:lnTo>
                  <a:pt x="16631064" y="28015"/>
                </a:lnTo>
                <a:lnTo>
                  <a:pt x="16585210" y="18069"/>
                </a:lnTo>
                <a:lnTo>
                  <a:pt x="16538603" y="10242"/>
                </a:lnTo>
                <a:lnTo>
                  <a:pt x="16491294" y="4587"/>
                </a:lnTo>
                <a:lnTo>
                  <a:pt x="16443337" y="1155"/>
                </a:lnTo>
                <a:lnTo>
                  <a:pt x="16394782" y="0"/>
                </a:lnTo>
                <a:close/>
              </a:path>
            </a:pathLst>
          </a:custGeom>
          <a:solidFill>
            <a:srgbClr val="FFFFFF">
              <a:alpha val="79998"/>
            </a:srgbClr>
          </a:solidFill>
        </p:spPr>
        <p:txBody>
          <a:bodyPr wrap="square" lIns="0" tIns="0" rIns="0" bIns="0" rtlCol="0"/>
          <a:lstStyle/>
          <a:p>
            <a:endParaRPr/>
          </a:p>
        </p:txBody>
      </p:sp>
      <p:sp>
        <p:nvSpPr>
          <p:cNvPr id="28" name="bk object 28"/>
          <p:cNvSpPr/>
          <p:nvPr/>
        </p:nvSpPr>
        <p:spPr>
          <a:xfrm>
            <a:off x="0" y="1274415"/>
            <a:ext cx="20105370" cy="0"/>
          </a:xfrm>
          <a:custGeom>
            <a:avLst/>
            <a:gdLst/>
            <a:ahLst/>
            <a:cxnLst/>
            <a:rect l="l" t="t" r="r" b="b"/>
            <a:pathLst>
              <a:path w="20105370">
                <a:moveTo>
                  <a:pt x="20105199" y="0"/>
                </a:moveTo>
                <a:lnTo>
                  <a:pt x="0" y="0"/>
                </a:lnTo>
              </a:path>
            </a:pathLst>
          </a:custGeom>
          <a:ln w="5236">
            <a:solidFill>
              <a:srgbClr val="DEE2F6"/>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35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20104100" cy="11311890"/>
          </a:xfrm>
          <a:custGeom>
            <a:avLst/>
            <a:gdLst/>
            <a:ahLst/>
            <a:cxnLst/>
            <a:rect l="l" t="t" r="r" b="b"/>
            <a:pathLst>
              <a:path w="20104100" h="11311890">
                <a:moveTo>
                  <a:pt x="20104099" y="0"/>
                </a:moveTo>
                <a:lnTo>
                  <a:pt x="0" y="0"/>
                </a:lnTo>
                <a:lnTo>
                  <a:pt x="0" y="11311384"/>
                </a:lnTo>
                <a:lnTo>
                  <a:pt x="20104099" y="11311384"/>
                </a:lnTo>
                <a:lnTo>
                  <a:pt x="20104099" y="0"/>
                </a:lnTo>
                <a:close/>
              </a:path>
            </a:pathLst>
          </a:custGeom>
          <a:solidFill>
            <a:srgbClr val="F8F9FD"/>
          </a:solidFill>
        </p:spPr>
        <p:txBody>
          <a:bodyPr wrap="square" lIns="0" tIns="0" rIns="0" bIns="0" rtlCol="0"/>
          <a:lstStyle/>
          <a:p>
            <a:endParaRPr/>
          </a:p>
        </p:txBody>
      </p:sp>
      <p:sp>
        <p:nvSpPr>
          <p:cNvPr id="17" name="bk object 17"/>
          <p:cNvSpPr/>
          <p:nvPr/>
        </p:nvSpPr>
        <p:spPr>
          <a:xfrm>
            <a:off x="0" y="0"/>
            <a:ext cx="3813193" cy="4770890"/>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0" y="1671570"/>
            <a:ext cx="4202807" cy="5623014"/>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0" y="711360"/>
            <a:ext cx="3544233" cy="3948929"/>
          </a:xfrm>
          <a:prstGeom prst="rect">
            <a:avLst/>
          </a:prstGeom>
          <a:blipFill>
            <a:blip r:embed="rId4" cstate="print"/>
            <a:stretch>
              <a:fillRect/>
            </a:stretch>
          </a:blipFill>
        </p:spPr>
        <p:txBody>
          <a:bodyPr wrap="square" lIns="0" tIns="0" rIns="0" bIns="0" rtlCol="0"/>
          <a:lstStyle/>
          <a:p>
            <a:endParaRPr/>
          </a:p>
        </p:txBody>
      </p:sp>
      <p:sp>
        <p:nvSpPr>
          <p:cNvPr id="20" name="bk object 20"/>
          <p:cNvSpPr/>
          <p:nvPr/>
        </p:nvSpPr>
        <p:spPr>
          <a:xfrm>
            <a:off x="13978357" y="4270676"/>
            <a:ext cx="6125742" cy="7040707"/>
          </a:xfrm>
          <a:prstGeom prst="rect">
            <a:avLst/>
          </a:prstGeom>
          <a:blipFill>
            <a:blip r:embed="rId5" cstate="print"/>
            <a:stretch>
              <a:fillRect/>
            </a:stretch>
          </a:blipFill>
        </p:spPr>
        <p:txBody>
          <a:bodyPr wrap="square" lIns="0" tIns="0" rIns="0" bIns="0" rtlCol="0"/>
          <a:lstStyle/>
          <a:p>
            <a:endParaRPr/>
          </a:p>
        </p:txBody>
      </p:sp>
      <p:sp>
        <p:nvSpPr>
          <p:cNvPr id="21" name="bk object 21"/>
          <p:cNvSpPr/>
          <p:nvPr/>
        </p:nvSpPr>
        <p:spPr>
          <a:xfrm>
            <a:off x="12842190" y="2199435"/>
            <a:ext cx="6912512" cy="6912512"/>
          </a:xfrm>
          <a:prstGeom prst="rect">
            <a:avLst/>
          </a:prstGeom>
          <a:blipFill>
            <a:blip r:embed="rId6" cstate="print"/>
            <a:stretch>
              <a:fillRect/>
            </a:stretch>
          </a:blipFill>
        </p:spPr>
        <p:txBody>
          <a:bodyPr wrap="square" lIns="0" tIns="0" rIns="0" bIns="0" rtlCol="0"/>
          <a:lstStyle/>
          <a:p>
            <a:endParaRPr/>
          </a:p>
        </p:txBody>
      </p:sp>
      <p:sp>
        <p:nvSpPr>
          <p:cNvPr id="22" name="bk object 22"/>
          <p:cNvSpPr/>
          <p:nvPr/>
        </p:nvSpPr>
        <p:spPr>
          <a:xfrm>
            <a:off x="15225121" y="1299552"/>
            <a:ext cx="4878976" cy="5623014"/>
          </a:xfrm>
          <a:prstGeom prst="rect">
            <a:avLst/>
          </a:prstGeom>
          <a:blipFill>
            <a:blip r:embed="rId7" cstate="print"/>
            <a:stretch>
              <a:fillRect/>
            </a:stretch>
          </a:blipFill>
        </p:spPr>
        <p:txBody>
          <a:bodyPr wrap="square" lIns="0" tIns="0" rIns="0" bIns="0" rtlCol="0"/>
          <a:lstStyle/>
          <a:p>
            <a:endParaRPr/>
          </a:p>
        </p:txBody>
      </p:sp>
      <p:sp>
        <p:nvSpPr>
          <p:cNvPr id="23" name="bk object 23"/>
          <p:cNvSpPr/>
          <p:nvPr/>
        </p:nvSpPr>
        <p:spPr>
          <a:xfrm>
            <a:off x="6309238" y="8717306"/>
            <a:ext cx="5625528" cy="2594077"/>
          </a:xfrm>
          <a:prstGeom prst="rect">
            <a:avLst/>
          </a:prstGeom>
          <a:blipFill>
            <a:blip r:embed="rId8" cstate="print"/>
            <a:stretch>
              <a:fillRect/>
            </a:stretch>
          </a:blipFill>
        </p:spPr>
        <p:txBody>
          <a:bodyPr wrap="square" lIns="0" tIns="0" rIns="0" bIns="0" rtlCol="0"/>
          <a:lstStyle/>
          <a:p>
            <a:endParaRPr/>
          </a:p>
        </p:txBody>
      </p:sp>
      <p:sp>
        <p:nvSpPr>
          <p:cNvPr id="24" name="bk object 24"/>
          <p:cNvSpPr/>
          <p:nvPr/>
        </p:nvSpPr>
        <p:spPr>
          <a:xfrm>
            <a:off x="8636869" y="0"/>
            <a:ext cx="5625528" cy="2981178"/>
          </a:xfrm>
          <a:prstGeom prst="rect">
            <a:avLst/>
          </a:prstGeom>
          <a:blipFill>
            <a:blip r:embed="rId9" cstate="print"/>
            <a:stretch>
              <a:fillRect/>
            </a:stretch>
          </a:blipFill>
        </p:spPr>
        <p:txBody>
          <a:bodyPr wrap="square" lIns="0" tIns="0" rIns="0" bIns="0" rtlCol="0"/>
          <a:lstStyle/>
          <a:p>
            <a:endParaRPr/>
          </a:p>
        </p:txBody>
      </p:sp>
      <p:sp>
        <p:nvSpPr>
          <p:cNvPr id="25" name="bk object 25"/>
          <p:cNvSpPr/>
          <p:nvPr/>
        </p:nvSpPr>
        <p:spPr>
          <a:xfrm>
            <a:off x="8636869" y="0"/>
            <a:ext cx="3948929" cy="3177242"/>
          </a:xfrm>
          <a:prstGeom prst="rect">
            <a:avLst/>
          </a:prstGeom>
          <a:blipFill>
            <a:blip r:embed="rId10"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350" b="1" i="0">
                <a:solidFill>
                  <a:schemeClr val="bg1"/>
                </a:solidFill>
                <a:latin typeface="Arial"/>
                <a:cs typeface="Arial"/>
              </a:defRPr>
            </a:lvl1pPr>
          </a:lstStyle>
          <a:p>
            <a:endParaRPr/>
          </a:p>
        </p:txBody>
      </p:sp>
      <p:sp>
        <p:nvSpPr>
          <p:cNvPr id="3" name="Holder 3"/>
          <p:cNvSpPr>
            <a:spLocks noGrp="1"/>
          </p:cNvSpPr>
          <p:nvPr>
            <p:ph sz="half" idx="2"/>
          </p:nvPr>
        </p:nvSpPr>
        <p:spPr>
          <a:xfrm>
            <a:off x="1005205" y="2602611"/>
            <a:ext cx="8745284" cy="746836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2611"/>
            <a:ext cx="8745284" cy="746836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5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20104100" cy="11311890"/>
          </a:xfrm>
          <a:custGeom>
            <a:avLst/>
            <a:gdLst/>
            <a:ahLst/>
            <a:cxnLst/>
            <a:rect l="l" t="t" r="r" b="b"/>
            <a:pathLst>
              <a:path w="20104100" h="11311890">
                <a:moveTo>
                  <a:pt x="20104099" y="0"/>
                </a:moveTo>
                <a:lnTo>
                  <a:pt x="0" y="0"/>
                </a:lnTo>
                <a:lnTo>
                  <a:pt x="0" y="11311384"/>
                </a:lnTo>
                <a:lnTo>
                  <a:pt x="20104099" y="11311384"/>
                </a:lnTo>
                <a:lnTo>
                  <a:pt x="20104099" y="0"/>
                </a:lnTo>
                <a:close/>
              </a:path>
            </a:pathLst>
          </a:custGeom>
          <a:solidFill>
            <a:srgbClr val="F8F9FD"/>
          </a:solidFill>
        </p:spPr>
        <p:txBody>
          <a:bodyPr wrap="square" lIns="0" tIns="0" rIns="0" bIns="0" rtlCol="0"/>
          <a:lstStyle/>
          <a:p>
            <a:endParaRPr/>
          </a:p>
        </p:txBody>
      </p:sp>
      <p:sp>
        <p:nvSpPr>
          <p:cNvPr id="17" name="bk object 17"/>
          <p:cNvSpPr/>
          <p:nvPr/>
        </p:nvSpPr>
        <p:spPr>
          <a:xfrm>
            <a:off x="0" y="0"/>
            <a:ext cx="3813193" cy="477089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4903901" y="3480192"/>
            <a:ext cx="10296297" cy="1659889"/>
          </a:xfrm>
          <a:prstGeom prst="rect">
            <a:avLst/>
          </a:prstGeom>
        </p:spPr>
        <p:txBody>
          <a:bodyPr wrap="square" lIns="0" tIns="0" rIns="0" bIns="0">
            <a:spAutoFit/>
          </a:bodyPr>
          <a:lstStyle>
            <a:lvl1pPr>
              <a:defRPr sz="5350" b="1" i="0">
                <a:solidFill>
                  <a:schemeClr val="bg1"/>
                </a:solidFill>
                <a:latin typeface="Arial"/>
                <a:cs typeface="Arial"/>
              </a:defRPr>
            </a:lvl1pPr>
          </a:lstStyle>
          <a:p>
            <a:endParaRPr/>
          </a:p>
        </p:txBody>
      </p:sp>
      <p:sp>
        <p:nvSpPr>
          <p:cNvPr id="3" name="Holder 3"/>
          <p:cNvSpPr>
            <a:spLocks noGrp="1"/>
          </p:cNvSpPr>
          <p:nvPr>
            <p:ph type="body" idx="1"/>
          </p:nvPr>
        </p:nvSpPr>
        <p:spPr>
          <a:xfrm>
            <a:off x="2422602" y="4228355"/>
            <a:ext cx="15258895" cy="22879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835394" y="10523601"/>
            <a:ext cx="6433312" cy="5657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23601"/>
            <a:ext cx="4623943" cy="5657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3/31/2021</a:t>
            </a:fld>
            <a:endParaRPr lang="en-US"/>
          </a:p>
        </p:txBody>
      </p:sp>
      <p:sp>
        <p:nvSpPr>
          <p:cNvPr id="6" name="Holder 6"/>
          <p:cNvSpPr>
            <a:spLocks noGrp="1"/>
          </p:cNvSpPr>
          <p:nvPr>
            <p:ph type="sldNum" sz="quarter" idx="7"/>
          </p:nvPr>
        </p:nvSpPr>
        <p:spPr>
          <a:xfrm>
            <a:off x="14474953" y="10523601"/>
            <a:ext cx="4623943" cy="5657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99.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notesSlide" Target="../notesSlides/notesSlide7.xml"/><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7.png"/><Relationship Id="rId24" Type="http://schemas.openxmlformats.org/officeDocument/2006/relationships/image" Target="../media/image120.png"/><Relationship Id="rId32" Type="http://schemas.openxmlformats.org/officeDocument/2006/relationships/image" Target="../media/image127.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6.png"/><Relationship Id="rId19" Type="http://schemas.openxmlformats.org/officeDocument/2006/relationships/image" Target="../media/image115.png"/><Relationship Id="rId31" Type="http://schemas.openxmlformats.org/officeDocument/2006/relationships/image" Target="../media/image83.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132.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131.png"/><Relationship Id="rId2" Type="http://schemas.openxmlformats.org/officeDocument/2006/relationships/notesSlide" Target="../notesSlides/notesSlide8.xml"/><Relationship Id="rId16" Type="http://schemas.openxmlformats.org/officeDocument/2006/relationships/image" Target="../media/image130.png"/><Relationship Id="rId20" Type="http://schemas.openxmlformats.org/officeDocument/2006/relationships/image" Target="../media/image133.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129.png"/><Relationship Id="rId10" Type="http://schemas.openxmlformats.org/officeDocument/2006/relationships/image" Target="../media/image70.png"/><Relationship Id="rId19" Type="http://schemas.openxmlformats.org/officeDocument/2006/relationships/image" Target="../media/image83.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128.png"/></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34.png"/><Relationship Id="rId18" Type="http://schemas.openxmlformats.org/officeDocument/2006/relationships/image" Target="../media/image8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138.png"/><Relationship Id="rId2" Type="http://schemas.openxmlformats.org/officeDocument/2006/relationships/image" Target="../media/image63.png"/><Relationship Id="rId16" Type="http://schemas.openxmlformats.org/officeDocument/2006/relationships/image" Target="../media/image137.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136.png"/><Relationship Id="rId10" Type="http://schemas.openxmlformats.org/officeDocument/2006/relationships/image" Target="../media/image71.png"/><Relationship Id="rId19" Type="http://schemas.openxmlformats.org/officeDocument/2006/relationships/image" Target="../media/image139.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135.png"/></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40.png"/><Relationship Id="rId18" Type="http://schemas.openxmlformats.org/officeDocument/2006/relationships/image" Target="../media/image8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144.png"/><Relationship Id="rId2" Type="http://schemas.openxmlformats.org/officeDocument/2006/relationships/image" Target="../media/image63.png"/><Relationship Id="rId16"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142.png"/><Relationship Id="rId10" Type="http://schemas.openxmlformats.org/officeDocument/2006/relationships/image" Target="../media/image71.png"/><Relationship Id="rId19" Type="http://schemas.openxmlformats.org/officeDocument/2006/relationships/image" Target="../media/image145.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141.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46.png"/><Relationship Id="rId18" Type="http://schemas.openxmlformats.org/officeDocument/2006/relationships/image" Target="../media/image151.png"/><Relationship Id="rId3" Type="http://schemas.openxmlformats.org/officeDocument/2006/relationships/image" Target="../media/image11.png"/><Relationship Id="rId7" Type="http://schemas.openxmlformats.org/officeDocument/2006/relationships/image" Target="../media/image7.png"/><Relationship Id="rId12" Type="http://schemas.openxmlformats.org/officeDocument/2006/relationships/image" Target="../media/image31.png"/><Relationship Id="rId17" Type="http://schemas.openxmlformats.org/officeDocument/2006/relationships/image" Target="../media/image150.png"/><Relationship Id="rId2" Type="http://schemas.openxmlformats.org/officeDocument/2006/relationships/image" Target="../media/image2.png"/><Relationship Id="rId16" Type="http://schemas.openxmlformats.org/officeDocument/2006/relationships/image" Target="../media/image149.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148.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147.png"/></Relationships>
</file>

<file path=ppt/slides/_rels/slide1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18" Type="http://schemas.openxmlformats.org/officeDocument/2006/relationships/image" Target="../media/image162.png"/><Relationship Id="rId26" Type="http://schemas.openxmlformats.org/officeDocument/2006/relationships/image" Target="../media/image168.png"/><Relationship Id="rId3" Type="http://schemas.openxmlformats.org/officeDocument/2006/relationships/image" Target="../media/image63.png"/><Relationship Id="rId21" Type="http://schemas.openxmlformats.org/officeDocument/2006/relationships/image" Target="../media/image83.png"/><Relationship Id="rId7" Type="http://schemas.openxmlformats.org/officeDocument/2006/relationships/image" Target="../media/image68.png"/><Relationship Id="rId12" Type="http://schemas.openxmlformats.org/officeDocument/2006/relationships/image" Target="../media/image156.png"/><Relationship Id="rId17" Type="http://schemas.openxmlformats.org/officeDocument/2006/relationships/image" Target="../media/image161.png"/><Relationship Id="rId25" Type="http://schemas.openxmlformats.org/officeDocument/2006/relationships/image" Target="../media/image167.png"/><Relationship Id="rId2" Type="http://schemas.openxmlformats.org/officeDocument/2006/relationships/notesSlide" Target="../notesSlides/notesSlide9.xml"/><Relationship Id="rId16" Type="http://schemas.openxmlformats.org/officeDocument/2006/relationships/image" Target="../media/image160.png"/><Relationship Id="rId20" Type="http://schemas.openxmlformats.org/officeDocument/2006/relationships/image" Target="../media/image163.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155.png"/><Relationship Id="rId24" Type="http://schemas.openxmlformats.org/officeDocument/2006/relationships/image" Target="../media/image166.png"/><Relationship Id="rId5" Type="http://schemas.openxmlformats.org/officeDocument/2006/relationships/image" Target="../media/image65.png"/><Relationship Id="rId15" Type="http://schemas.openxmlformats.org/officeDocument/2006/relationships/image" Target="../media/image159.png"/><Relationship Id="rId23" Type="http://schemas.openxmlformats.org/officeDocument/2006/relationships/image" Target="../media/image165.png"/><Relationship Id="rId10" Type="http://schemas.openxmlformats.org/officeDocument/2006/relationships/image" Target="../media/image154.png"/><Relationship Id="rId19" Type="http://schemas.openxmlformats.org/officeDocument/2006/relationships/image" Target="../media/image99.png"/><Relationship Id="rId4" Type="http://schemas.openxmlformats.org/officeDocument/2006/relationships/image" Target="../media/image64.png"/><Relationship Id="rId9" Type="http://schemas.openxmlformats.org/officeDocument/2006/relationships/image" Target="../media/image153.png"/><Relationship Id="rId14" Type="http://schemas.openxmlformats.org/officeDocument/2006/relationships/image" Target="../media/image158.png"/><Relationship Id="rId22" Type="http://schemas.openxmlformats.org/officeDocument/2006/relationships/image" Target="../media/image164.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6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172.png"/><Relationship Id="rId2" Type="http://schemas.openxmlformats.org/officeDocument/2006/relationships/image" Target="../media/image63.png"/><Relationship Id="rId16"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171.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170.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73.png"/><Relationship Id="rId3" Type="http://schemas.openxmlformats.org/officeDocument/2006/relationships/image" Target="../media/image11.png"/><Relationship Id="rId7" Type="http://schemas.openxmlformats.org/officeDocument/2006/relationships/image" Target="../media/image7.png"/><Relationship Id="rId12" Type="http://schemas.openxmlformats.org/officeDocument/2006/relationships/image" Target="../media/image31.png"/><Relationship Id="rId2" Type="http://schemas.openxmlformats.org/officeDocument/2006/relationships/image" Target="../media/image2.png"/><Relationship Id="rId16"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21.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174.png"/></Relationships>
</file>

<file path=ppt/slides/_rels/slide18.xml.rels><?xml version="1.0" encoding="UTF-8" standalone="yes"?>
<Relationships xmlns="http://schemas.openxmlformats.org/package/2006/relationships"><Relationship Id="rId13" Type="http://schemas.openxmlformats.org/officeDocument/2006/relationships/image" Target="../media/image177.png"/><Relationship Id="rId18" Type="http://schemas.openxmlformats.org/officeDocument/2006/relationships/image" Target="../media/image182.png"/><Relationship Id="rId26" Type="http://schemas.openxmlformats.org/officeDocument/2006/relationships/image" Target="../media/image190.png"/><Relationship Id="rId39" Type="http://schemas.openxmlformats.org/officeDocument/2006/relationships/image" Target="../media/image203.png"/><Relationship Id="rId21" Type="http://schemas.openxmlformats.org/officeDocument/2006/relationships/image" Target="../media/image185.png"/><Relationship Id="rId34" Type="http://schemas.openxmlformats.org/officeDocument/2006/relationships/image" Target="../media/image198.png"/><Relationship Id="rId42" Type="http://schemas.openxmlformats.org/officeDocument/2006/relationships/image" Target="../media/image206.png"/><Relationship Id="rId47" Type="http://schemas.openxmlformats.org/officeDocument/2006/relationships/image" Target="../media/image211.png"/><Relationship Id="rId50" Type="http://schemas.openxmlformats.org/officeDocument/2006/relationships/image" Target="../media/image214.png"/><Relationship Id="rId55" Type="http://schemas.openxmlformats.org/officeDocument/2006/relationships/image" Target="../media/image218.png"/><Relationship Id="rId7" Type="http://schemas.openxmlformats.org/officeDocument/2006/relationships/image" Target="../media/image14.png"/><Relationship Id="rId2" Type="http://schemas.openxmlformats.org/officeDocument/2006/relationships/notesSlide" Target="../notesSlides/notesSlide10.xml"/><Relationship Id="rId16" Type="http://schemas.openxmlformats.org/officeDocument/2006/relationships/image" Target="../media/image180.png"/><Relationship Id="rId29" Type="http://schemas.openxmlformats.org/officeDocument/2006/relationships/image" Target="../media/image193.png"/><Relationship Id="rId11" Type="http://schemas.openxmlformats.org/officeDocument/2006/relationships/image" Target="../media/image175.png"/><Relationship Id="rId24" Type="http://schemas.openxmlformats.org/officeDocument/2006/relationships/image" Target="../media/image188.png"/><Relationship Id="rId32" Type="http://schemas.openxmlformats.org/officeDocument/2006/relationships/image" Target="../media/image196.png"/><Relationship Id="rId37" Type="http://schemas.openxmlformats.org/officeDocument/2006/relationships/image" Target="../media/image201.png"/><Relationship Id="rId40" Type="http://schemas.openxmlformats.org/officeDocument/2006/relationships/image" Target="../media/image204.png"/><Relationship Id="rId45" Type="http://schemas.openxmlformats.org/officeDocument/2006/relationships/image" Target="../media/image209.png"/><Relationship Id="rId53" Type="http://schemas.openxmlformats.org/officeDocument/2006/relationships/image" Target="../media/image217.png"/><Relationship Id="rId58" Type="http://schemas.openxmlformats.org/officeDocument/2006/relationships/image" Target="../media/image221.png"/><Relationship Id="rId5" Type="http://schemas.openxmlformats.org/officeDocument/2006/relationships/image" Target="../media/image12.png"/><Relationship Id="rId61" Type="http://schemas.openxmlformats.org/officeDocument/2006/relationships/image" Target="../media/image224.png"/><Relationship Id="rId19" Type="http://schemas.openxmlformats.org/officeDocument/2006/relationships/image" Target="../media/image183.png"/><Relationship Id="rId14" Type="http://schemas.openxmlformats.org/officeDocument/2006/relationships/image" Target="../media/image178.png"/><Relationship Id="rId22" Type="http://schemas.openxmlformats.org/officeDocument/2006/relationships/image" Target="../media/image186.png"/><Relationship Id="rId27" Type="http://schemas.openxmlformats.org/officeDocument/2006/relationships/image" Target="../media/image191.png"/><Relationship Id="rId30" Type="http://schemas.openxmlformats.org/officeDocument/2006/relationships/image" Target="../media/image194.png"/><Relationship Id="rId35" Type="http://schemas.openxmlformats.org/officeDocument/2006/relationships/image" Target="../media/image199.png"/><Relationship Id="rId43" Type="http://schemas.openxmlformats.org/officeDocument/2006/relationships/image" Target="../media/image207.png"/><Relationship Id="rId48" Type="http://schemas.openxmlformats.org/officeDocument/2006/relationships/image" Target="../media/image212.png"/><Relationship Id="rId56" Type="http://schemas.openxmlformats.org/officeDocument/2006/relationships/image" Target="../media/image219.png"/><Relationship Id="rId8" Type="http://schemas.openxmlformats.org/officeDocument/2006/relationships/image" Target="../media/image7.png"/><Relationship Id="rId51" Type="http://schemas.openxmlformats.org/officeDocument/2006/relationships/image" Target="../media/image215.png"/><Relationship Id="rId3" Type="http://schemas.openxmlformats.org/officeDocument/2006/relationships/image" Target="../media/image2.png"/><Relationship Id="rId12" Type="http://schemas.openxmlformats.org/officeDocument/2006/relationships/image" Target="../media/image176.png"/><Relationship Id="rId17" Type="http://schemas.openxmlformats.org/officeDocument/2006/relationships/image" Target="../media/image181.png"/><Relationship Id="rId25" Type="http://schemas.openxmlformats.org/officeDocument/2006/relationships/image" Target="../media/image189.png"/><Relationship Id="rId33" Type="http://schemas.openxmlformats.org/officeDocument/2006/relationships/image" Target="../media/image197.png"/><Relationship Id="rId38" Type="http://schemas.openxmlformats.org/officeDocument/2006/relationships/image" Target="../media/image202.png"/><Relationship Id="rId46" Type="http://schemas.openxmlformats.org/officeDocument/2006/relationships/image" Target="../media/image210.png"/><Relationship Id="rId59" Type="http://schemas.openxmlformats.org/officeDocument/2006/relationships/image" Target="../media/image222.png"/><Relationship Id="rId20" Type="http://schemas.openxmlformats.org/officeDocument/2006/relationships/image" Target="../media/image184.png"/><Relationship Id="rId41" Type="http://schemas.openxmlformats.org/officeDocument/2006/relationships/image" Target="../media/image205.png"/><Relationship Id="rId54"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13.png"/><Relationship Id="rId15" Type="http://schemas.openxmlformats.org/officeDocument/2006/relationships/image" Target="../media/image179.png"/><Relationship Id="rId23" Type="http://schemas.openxmlformats.org/officeDocument/2006/relationships/image" Target="../media/image187.png"/><Relationship Id="rId28" Type="http://schemas.openxmlformats.org/officeDocument/2006/relationships/image" Target="../media/image192.png"/><Relationship Id="rId36" Type="http://schemas.openxmlformats.org/officeDocument/2006/relationships/image" Target="../media/image200.png"/><Relationship Id="rId49" Type="http://schemas.openxmlformats.org/officeDocument/2006/relationships/image" Target="../media/image213.png"/><Relationship Id="rId57" Type="http://schemas.openxmlformats.org/officeDocument/2006/relationships/image" Target="../media/image220.png"/><Relationship Id="rId10" Type="http://schemas.openxmlformats.org/officeDocument/2006/relationships/image" Target="../media/image16.png"/><Relationship Id="rId31" Type="http://schemas.openxmlformats.org/officeDocument/2006/relationships/image" Target="../media/image195.png"/><Relationship Id="rId44" Type="http://schemas.openxmlformats.org/officeDocument/2006/relationships/image" Target="../media/image208.png"/><Relationship Id="rId52" Type="http://schemas.openxmlformats.org/officeDocument/2006/relationships/image" Target="../media/image216.png"/><Relationship Id="rId60" Type="http://schemas.openxmlformats.org/officeDocument/2006/relationships/image" Target="../media/image223.png"/><Relationship Id="rId4" Type="http://schemas.openxmlformats.org/officeDocument/2006/relationships/image" Target="../media/image11.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13" Type="http://schemas.openxmlformats.org/officeDocument/2006/relationships/image" Target="../media/image227.png"/><Relationship Id="rId18" Type="http://schemas.openxmlformats.org/officeDocument/2006/relationships/image" Target="../media/image210.png"/><Relationship Id="rId26" Type="http://schemas.openxmlformats.org/officeDocument/2006/relationships/image" Target="../media/image221.png"/><Relationship Id="rId39" Type="http://schemas.openxmlformats.org/officeDocument/2006/relationships/image" Target="../media/image249.png"/><Relationship Id="rId21" Type="http://schemas.openxmlformats.org/officeDocument/2006/relationships/image" Target="../media/image234.png"/><Relationship Id="rId34" Type="http://schemas.openxmlformats.org/officeDocument/2006/relationships/image" Target="../media/image244.png"/><Relationship Id="rId42" Type="http://schemas.openxmlformats.org/officeDocument/2006/relationships/image" Target="../media/image252.png"/><Relationship Id="rId47" Type="http://schemas.openxmlformats.org/officeDocument/2006/relationships/image" Target="../media/image256.png"/><Relationship Id="rId50" Type="http://schemas.openxmlformats.org/officeDocument/2006/relationships/image" Target="../media/image259.png"/><Relationship Id="rId55" Type="http://schemas.openxmlformats.org/officeDocument/2006/relationships/image" Target="../media/image264.png"/><Relationship Id="rId7" Type="http://schemas.openxmlformats.org/officeDocument/2006/relationships/image" Target="../media/image14.png"/><Relationship Id="rId2" Type="http://schemas.openxmlformats.org/officeDocument/2006/relationships/notesSlide" Target="../notesSlides/notesSlide11.xml"/><Relationship Id="rId16" Type="http://schemas.openxmlformats.org/officeDocument/2006/relationships/image" Target="../media/image230.png"/><Relationship Id="rId29" Type="http://schemas.openxmlformats.org/officeDocument/2006/relationships/image" Target="../media/image241.png"/><Relationship Id="rId11" Type="http://schemas.openxmlformats.org/officeDocument/2006/relationships/image" Target="../media/image225.png"/><Relationship Id="rId24" Type="http://schemas.openxmlformats.org/officeDocument/2006/relationships/image" Target="../media/image237.png"/><Relationship Id="rId32" Type="http://schemas.openxmlformats.org/officeDocument/2006/relationships/image" Target="../media/image242.png"/><Relationship Id="rId37" Type="http://schemas.openxmlformats.org/officeDocument/2006/relationships/image" Target="../media/image247.png"/><Relationship Id="rId40" Type="http://schemas.openxmlformats.org/officeDocument/2006/relationships/image" Target="../media/image250.png"/><Relationship Id="rId45" Type="http://schemas.openxmlformats.org/officeDocument/2006/relationships/image" Target="../media/image254.png"/><Relationship Id="rId53" Type="http://schemas.openxmlformats.org/officeDocument/2006/relationships/image" Target="../media/image262.png"/><Relationship Id="rId58" Type="http://schemas.openxmlformats.org/officeDocument/2006/relationships/image" Target="../media/image267.png"/><Relationship Id="rId5" Type="http://schemas.openxmlformats.org/officeDocument/2006/relationships/image" Target="../media/image12.png"/><Relationship Id="rId19" Type="http://schemas.openxmlformats.org/officeDocument/2006/relationships/image" Target="../media/image232.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228.png"/><Relationship Id="rId22" Type="http://schemas.openxmlformats.org/officeDocument/2006/relationships/image" Target="../media/image235.png"/><Relationship Id="rId27" Type="http://schemas.openxmlformats.org/officeDocument/2006/relationships/image" Target="../media/image239.png"/><Relationship Id="rId30" Type="http://schemas.openxmlformats.org/officeDocument/2006/relationships/image" Target="../media/image83.png"/><Relationship Id="rId35" Type="http://schemas.openxmlformats.org/officeDocument/2006/relationships/image" Target="../media/image245.png"/><Relationship Id="rId43" Type="http://schemas.openxmlformats.org/officeDocument/2006/relationships/image" Target="../media/image253.png"/><Relationship Id="rId48" Type="http://schemas.openxmlformats.org/officeDocument/2006/relationships/image" Target="../media/image257.png"/><Relationship Id="rId56" Type="http://schemas.openxmlformats.org/officeDocument/2006/relationships/image" Target="../media/image265.png"/><Relationship Id="rId8" Type="http://schemas.openxmlformats.org/officeDocument/2006/relationships/image" Target="../media/image7.png"/><Relationship Id="rId51" Type="http://schemas.openxmlformats.org/officeDocument/2006/relationships/image" Target="../media/image260.png"/><Relationship Id="rId3" Type="http://schemas.openxmlformats.org/officeDocument/2006/relationships/image" Target="../media/image2.png"/><Relationship Id="rId12" Type="http://schemas.openxmlformats.org/officeDocument/2006/relationships/image" Target="../media/image226.png"/><Relationship Id="rId17" Type="http://schemas.openxmlformats.org/officeDocument/2006/relationships/image" Target="../media/image231.png"/><Relationship Id="rId25" Type="http://schemas.openxmlformats.org/officeDocument/2006/relationships/image" Target="../media/image238.png"/><Relationship Id="rId33" Type="http://schemas.openxmlformats.org/officeDocument/2006/relationships/image" Target="../media/image243.png"/><Relationship Id="rId38" Type="http://schemas.openxmlformats.org/officeDocument/2006/relationships/image" Target="../media/image248.png"/><Relationship Id="rId46" Type="http://schemas.openxmlformats.org/officeDocument/2006/relationships/image" Target="../media/image255.png"/><Relationship Id="rId20" Type="http://schemas.openxmlformats.org/officeDocument/2006/relationships/image" Target="../media/image233.png"/><Relationship Id="rId41" Type="http://schemas.openxmlformats.org/officeDocument/2006/relationships/image" Target="../media/image251.png"/><Relationship Id="rId54" Type="http://schemas.openxmlformats.org/officeDocument/2006/relationships/image" Target="../media/image263.png"/><Relationship Id="rId1" Type="http://schemas.openxmlformats.org/officeDocument/2006/relationships/slideLayout" Target="../slideLayouts/slideLayout5.xml"/><Relationship Id="rId6" Type="http://schemas.openxmlformats.org/officeDocument/2006/relationships/image" Target="../media/image13.png"/><Relationship Id="rId15" Type="http://schemas.openxmlformats.org/officeDocument/2006/relationships/image" Target="../media/image229.png"/><Relationship Id="rId23" Type="http://schemas.openxmlformats.org/officeDocument/2006/relationships/image" Target="../media/image236.png"/><Relationship Id="rId28" Type="http://schemas.openxmlformats.org/officeDocument/2006/relationships/image" Target="../media/image240.png"/><Relationship Id="rId36" Type="http://schemas.openxmlformats.org/officeDocument/2006/relationships/image" Target="../media/image246.png"/><Relationship Id="rId49" Type="http://schemas.openxmlformats.org/officeDocument/2006/relationships/image" Target="../media/image258.png"/><Relationship Id="rId57" Type="http://schemas.openxmlformats.org/officeDocument/2006/relationships/image" Target="../media/image266.png"/><Relationship Id="rId10" Type="http://schemas.openxmlformats.org/officeDocument/2006/relationships/image" Target="../media/image16.png"/><Relationship Id="rId31" Type="http://schemas.openxmlformats.org/officeDocument/2006/relationships/image" Target="../media/image164.png"/><Relationship Id="rId44" Type="http://schemas.openxmlformats.org/officeDocument/2006/relationships/image" Target="../media/image183.png"/><Relationship Id="rId52" Type="http://schemas.openxmlformats.org/officeDocument/2006/relationships/image" Target="../media/image26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7.png"/><Relationship Id="rId12" Type="http://schemas.openxmlformats.org/officeDocument/2006/relationships/image" Target="../media/image31.png"/><Relationship Id="rId2" Type="http://schemas.openxmlformats.org/officeDocument/2006/relationships/image" Target="../media/image2.png"/><Relationship Id="rId16"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21.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3.png"/></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68.png"/><Relationship Id="rId18" Type="http://schemas.openxmlformats.org/officeDocument/2006/relationships/image" Target="../media/image151.png"/><Relationship Id="rId3" Type="http://schemas.openxmlformats.org/officeDocument/2006/relationships/image" Target="../media/image11.png"/><Relationship Id="rId7" Type="http://schemas.openxmlformats.org/officeDocument/2006/relationships/image" Target="../media/image7.png"/><Relationship Id="rId12" Type="http://schemas.openxmlformats.org/officeDocument/2006/relationships/image" Target="../media/image31.png"/><Relationship Id="rId17" Type="http://schemas.openxmlformats.org/officeDocument/2006/relationships/image" Target="../media/image150.png"/><Relationship Id="rId2" Type="http://schemas.openxmlformats.org/officeDocument/2006/relationships/image" Target="../media/image2.png"/><Relationship Id="rId16" Type="http://schemas.openxmlformats.org/officeDocument/2006/relationships/image" Target="../media/image271.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270.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69.png"/></Relationships>
</file>

<file path=ppt/slides/_rels/slide21.xml.rels><?xml version="1.0" encoding="UTF-8" standalone="yes"?>
<Relationships xmlns="http://schemas.openxmlformats.org/package/2006/relationships"><Relationship Id="rId13" Type="http://schemas.openxmlformats.org/officeDocument/2006/relationships/image" Target="../media/image281.png"/><Relationship Id="rId18" Type="http://schemas.openxmlformats.org/officeDocument/2006/relationships/image" Target="../media/image286.png"/><Relationship Id="rId26" Type="http://schemas.openxmlformats.org/officeDocument/2006/relationships/image" Target="../media/image294.png"/><Relationship Id="rId3" Type="http://schemas.openxmlformats.org/officeDocument/2006/relationships/image" Target="../media/image272.png"/><Relationship Id="rId21" Type="http://schemas.openxmlformats.org/officeDocument/2006/relationships/image" Target="../media/image289.png"/><Relationship Id="rId34" Type="http://schemas.openxmlformats.org/officeDocument/2006/relationships/image" Target="../media/image302.png"/><Relationship Id="rId7" Type="http://schemas.openxmlformats.org/officeDocument/2006/relationships/image" Target="../media/image275.png"/><Relationship Id="rId12" Type="http://schemas.openxmlformats.org/officeDocument/2006/relationships/image" Target="../media/image280.png"/><Relationship Id="rId17" Type="http://schemas.openxmlformats.org/officeDocument/2006/relationships/image" Target="../media/image285.png"/><Relationship Id="rId25" Type="http://schemas.openxmlformats.org/officeDocument/2006/relationships/image" Target="../media/image293.png"/><Relationship Id="rId33" Type="http://schemas.openxmlformats.org/officeDocument/2006/relationships/image" Target="../media/image301.png"/><Relationship Id="rId2" Type="http://schemas.openxmlformats.org/officeDocument/2006/relationships/notesSlide" Target="../notesSlides/notesSlide12.xml"/><Relationship Id="rId16" Type="http://schemas.openxmlformats.org/officeDocument/2006/relationships/image" Target="../media/image284.png"/><Relationship Id="rId20" Type="http://schemas.openxmlformats.org/officeDocument/2006/relationships/image" Target="../media/image288.png"/><Relationship Id="rId29" Type="http://schemas.openxmlformats.org/officeDocument/2006/relationships/image" Target="../media/image297.png"/><Relationship Id="rId1" Type="http://schemas.openxmlformats.org/officeDocument/2006/relationships/slideLayout" Target="../slideLayouts/slideLayout5.xml"/><Relationship Id="rId6" Type="http://schemas.openxmlformats.org/officeDocument/2006/relationships/image" Target="../media/image274.png"/><Relationship Id="rId11" Type="http://schemas.openxmlformats.org/officeDocument/2006/relationships/image" Target="../media/image279.png"/><Relationship Id="rId24" Type="http://schemas.openxmlformats.org/officeDocument/2006/relationships/image" Target="../media/image292.png"/><Relationship Id="rId32" Type="http://schemas.openxmlformats.org/officeDocument/2006/relationships/image" Target="../media/image300.png"/><Relationship Id="rId5" Type="http://schemas.openxmlformats.org/officeDocument/2006/relationships/image" Target="../media/image83.png"/><Relationship Id="rId15" Type="http://schemas.openxmlformats.org/officeDocument/2006/relationships/image" Target="../media/image283.png"/><Relationship Id="rId23" Type="http://schemas.openxmlformats.org/officeDocument/2006/relationships/image" Target="../media/image291.png"/><Relationship Id="rId28" Type="http://schemas.openxmlformats.org/officeDocument/2006/relationships/image" Target="../media/image296.png"/><Relationship Id="rId10" Type="http://schemas.openxmlformats.org/officeDocument/2006/relationships/image" Target="../media/image278.png"/><Relationship Id="rId19" Type="http://schemas.openxmlformats.org/officeDocument/2006/relationships/image" Target="../media/image287.png"/><Relationship Id="rId31" Type="http://schemas.openxmlformats.org/officeDocument/2006/relationships/image" Target="../media/image299.png"/><Relationship Id="rId4" Type="http://schemas.openxmlformats.org/officeDocument/2006/relationships/image" Target="../media/image273.png"/><Relationship Id="rId9" Type="http://schemas.openxmlformats.org/officeDocument/2006/relationships/image" Target="../media/image277.png"/><Relationship Id="rId14" Type="http://schemas.openxmlformats.org/officeDocument/2006/relationships/image" Target="../media/image282.png"/><Relationship Id="rId22" Type="http://schemas.openxmlformats.org/officeDocument/2006/relationships/image" Target="../media/image290.png"/><Relationship Id="rId27" Type="http://schemas.openxmlformats.org/officeDocument/2006/relationships/image" Target="../media/image295.png"/><Relationship Id="rId30" Type="http://schemas.openxmlformats.org/officeDocument/2006/relationships/image" Target="../media/image298.png"/><Relationship Id="rId8" Type="http://schemas.openxmlformats.org/officeDocument/2006/relationships/image" Target="../media/image276.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03.png"/><Relationship Id="rId3" Type="http://schemas.openxmlformats.org/officeDocument/2006/relationships/image" Target="../media/image11.png"/><Relationship Id="rId7" Type="http://schemas.openxmlformats.org/officeDocument/2006/relationships/image" Target="../media/image7.png"/><Relationship Id="rId12" Type="http://schemas.openxmlformats.org/officeDocument/2006/relationships/image" Target="../media/image31.png"/><Relationship Id="rId2" Type="http://schemas.openxmlformats.org/officeDocument/2006/relationships/image" Target="../media/image2.png"/><Relationship Id="rId16"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21.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04.png"/></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06.png"/><Relationship Id="rId18" Type="http://schemas.openxmlformats.org/officeDocument/2006/relationships/image" Target="../media/image30.png"/><Relationship Id="rId26" Type="http://schemas.openxmlformats.org/officeDocument/2006/relationships/image" Target="../media/image317.png"/><Relationship Id="rId3" Type="http://schemas.openxmlformats.org/officeDocument/2006/relationships/image" Target="../media/image63.png"/><Relationship Id="rId21" Type="http://schemas.openxmlformats.org/officeDocument/2006/relationships/image" Target="../media/image312.png"/><Relationship Id="rId7" Type="http://schemas.openxmlformats.org/officeDocument/2006/relationships/image" Target="../media/image67.png"/><Relationship Id="rId12" Type="http://schemas.openxmlformats.org/officeDocument/2006/relationships/image" Target="../media/image305.png"/><Relationship Id="rId17" Type="http://schemas.openxmlformats.org/officeDocument/2006/relationships/image" Target="../media/image310.png"/><Relationship Id="rId25" Type="http://schemas.openxmlformats.org/officeDocument/2006/relationships/image" Target="../media/image316.png"/><Relationship Id="rId2" Type="http://schemas.openxmlformats.org/officeDocument/2006/relationships/notesSlide" Target="../notesSlides/notesSlide13.xml"/><Relationship Id="rId16" Type="http://schemas.openxmlformats.org/officeDocument/2006/relationships/image" Target="../media/image309.png"/><Relationship Id="rId20" Type="http://schemas.openxmlformats.org/officeDocument/2006/relationships/image" Target="../media/image311.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29.png"/><Relationship Id="rId24" Type="http://schemas.openxmlformats.org/officeDocument/2006/relationships/image" Target="../media/image315.png"/><Relationship Id="rId5" Type="http://schemas.openxmlformats.org/officeDocument/2006/relationships/image" Target="../media/image65.png"/><Relationship Id="rId15" Type="http://schemas.openxmlformats.org/officeDocument/2006/relationships/image" Target="../media/image308.png"/><Relationship Id="rId23" Type="http://schemas.openxmlformats.org/officeDocument/2006/relationships/image" Target="../media/image314.png"/><Relationship Id="rId10" Type="http://schemas.openxmlformats.org/officeDocument/2006/relationships/image" Target="../media/image70.png"/><Relationship Id="rId19" Type="http://schemas.openxmlformats.org/officeDocument/2006/relationships/image" Target="../media/image3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307.png"/><Relationship Id="rId22" Type="http://schemas.openxmlformats.org/officeDocument/2006/relationships/image" Target="../media/image313.png"/><Relationship Id="rId27" Type="http://schemas.openxmlformats.org/officeDocument/2006/relationships/image" Target="../media/image318.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20.png"/><Relationship Id="rId18" Type="http://schemas.openxmlformats.org/officeDocument/2006/relationships/image" Target="../media/image325.png"/><Relationship Id="rId26" Type="http://schemas.openxmlformats.org/officeDocument/2006/relationships/image" Target="../media/image332.png"/><Relationship Id="rId3" Type="http://schemas.openxmlformats.org/officeDocument/2006/relationships/image" Target="../media/image63.png"/><Relationship Id="rId21" Type="http://schemas.openxmlformats.org/officeDocument/2006/relationships/image" Target="../media/image328.png"/><Relationship Id="rId7" Type="http://schemas.openxmlformats.org/officeDocument/2006/relationships/image" Target="../media/image67.png"/><Relationship Id="rId12" Type="http://schemas.openxmlformats.org/officeDocument/2006/relationships/image" Target="../media/image319.png"/><Relationship Id="rId17" Type="http://schemas.openxmlformats.org/officeDocument/2006/relationships/image" Target="../media/image324.png"/><Relationship Id="rId25" Type="http://schemas.openxmlformats.org/officeDocument/2006/relationships/image" Target="../media/image331.png"/><Relationship Id="rId2" Type="http://schemas.openxmlformats.org/officeDocument/2006/relationships/notesSlide" Target="../notesSlides/notesSlide14.xml"/><Relationship Id="rId16" Type="http://schemas.openxmlformats.org/officeDocument/2006/relationships/image" Target="../media/image323.png"/><Relationship Id="rId20" Type="http://schemas.openxmlformats.org/officeDocument/2006/relationships/image" Target="../media/image327.png"/><Relationship Id="rId29" Type="http://schemas.openxmlformats.org/officeDocument/2006/relationships/image" Target="../media/image335.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29.png"/><Relationship Id="rId24" Type="http://schemas.openxmlformats.org/officeDocument/2006/relationships/image" Target="../media/image330.png"/><Relationship Id="rId5" Type="http://schemas.openxmlformats.org/officeDocument/2006/relationships/image" Target="../media/image65.png"/><Relationship Id="rId15" Type="http://schemas.openxmlformats.org/officeDocument/2006/relationships/image" Target="../media/image322.png"/><Relationship Id="rId23" Type="http://schemas.openxmlformats.org/officeDocument/2006/relationships/image" Target="../media/image329.png"/><Relationship Id="rId28" Type="http://schemas.openxmlformats.org/officeDocument/2006/relationships/image" Target="../media/image334.png"/><Relationship Id="rId10" Type="http://schemas.openxmlformats.org/officeDocument/2006/relationships/image" Target="../media/image70.png"/><Relationship Id="rId19" Type="http://schemas.openxmlformats.org/officeDocument/2006/relationships/image" Target="../media/image326.png"/><Relationship Id="rId31" Type="http://schemas.openxmlformats.org/officeDocument/2006/relationships/image" Target="../media/image337.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321.png"/><Relationship Id="rId22" Type="http://schemas.openxmlformats.org/officeDocument/2006/relationships/image" Target="../media/image83.png"/><Relationship Id="rId27" Type="http://schemas.openxmlformats.org/officeDocument/2006/relationships/image" Target="../media/image333.png"/><Relationship Id="rId30" Type="http://schemas.openxmlformats.org/officeDocument/2006/relationships/image" Target="../media/image336.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39.png"/><Relationship Id="rId18" Type="http://schemas.openxmlformats.org/officeDocument/2006/relationships/image" Target="../media/image344.png"/><Relationship Id="rId26" Type="http://schemas.openxmlformats.org/officeDocument/2006/relationships/image" Target="../media/image31.png"/><Relationship Id="rId3" Type="http://schemas.openxmlformats.org/officeDocument/2006/relationships/image" Target="../media/image63.png"/><Relationship Id="rId21" Type="http://schemas.openxmlformats.org/officeDocument/2006/relationships/image" Target="../media/image346.png"/><Relationship Id="rId7" Type="http://schemas.openxmlformats.org/officeDocument/2006/relationships/image" Target="../media/image67.png"/><Relationship Id="rId12" Type="http://schemas.openxmlformats.org/officeDocument/2006/relationships/image" Target="../media/image338.png"/><Relationship Id="rId17" Type="http://schemas.openxmlformats.org/officeDocument/2006/relationships/image" Target="../media/image343.png"/><Relationship Id="rId25" Type="http://schemas.openxmlformats.org/officeDocument/2006/relationships/image" Target="../media/image30.png"/><Relationship Id="rId2" Type="http://schemas.openxmlformats.org/officeDocument/2006/relationships/notesSlide" Target="../notesSlides/notesSlide15.xml"/><Relationship Id="rId16" Type="http://schemas.openxmlformats.org/officeDocument/2006/relationships/image" Target="../media/image342.png"/><Relationship Id="rId20" Type="http://schemas.openxmlformats.org/officeDocument/2006/relationships/image" Target="../media/image316.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29.png"/><Relationship Id="rId24" Type="http://schemas.openxmlformats.org/officeDocument/2006/relationships/image" Target="../media/image349.png"/><Relationship Id="rId5" Type="http://schemas.openxmlformats.org/officeDocument/2006/relationships/image" Target="../media/image65.png"/><Relationship Id="rId15" Type="http://schemas.openxmlformats.org/officeDocument/2006/relationships/image" Target="../media/image341.png"/><Relationship Id="rId23" Type="http://schemas.openxmlformats.org/officeDocument/2006/relationships/image" Target="../media/image348.png"/><Relationship Id="rId10" Type="http://schemas.openxmlformats.org/officeDocument/2006/relationships/image" Target="../media/image70.png"/><Relationship Id="rId19" Type="http://schemas.openxmlformats.org/officeDocument/2006/relationships/image" Target="../media/image345.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340.png"/><Relationship Id="rId22" Type="http://schemas.openxmlformats.org/officeDocument/2006/relationships/image" Target="../media/image347.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51.png"/><Relationship Id="rId18" Type="http://schemas.openxmlformats.org/officeDocument/2006/relationships/image" Target="../media/image356.png"/><Relationship Id="rId26" Type="http://schemas.openxmlformats.org/officeDocument/2006/relationships/image" Target="../media/image363.png"/><Relationship Id="rId3" Type="http://schemas.openxmlformats.org/officeDocument/2006/relationships/image" Target="../media/image63.png"/><Relationship Id="rId21" Type="http://schemas.openxmlformats.org/officeDocument/2006/relationships/image" Target="../media/image358.png"/><Relationship Id="rId7" Type="http://schemas.openxmlformats.org/officeDocument/2006/relationships/image" Target="../media/image67.png"/><Relationship Id="rId12" Type="http://schemas.openxmlformats.org/officeDocument/2006/relationships/image" Target="../media/image350.png"/><Relationship Id="rId17" Type="http://schemas.openxmlformats.org/officeDocument/2006/relationships/image" Target="../media/image355.png"/><Relationship Id="rId25" Type="http://schemas.openxmlformats.org/officeDocument/2006/relationships/image" Target="../media/image362.png"/><Relationship Id="rId2" Type="http://schemas.openxmlformats.org/officeDocument/2006/relationships/notesSlide" Target="../notesSlides/notesSlide16.xml"/><Relationship Id="rId16" Type="http://schemas.openxmlformats.org/officeDocument/2006/relationships/image" Target="../media/image354.png"/><Relationship Id="rId20" Type="http://schemas.openxmlformats.org/officeDocument/2006/relationships/image" Target="../media/image83.png"/><Relationship Id="rId29" Type="http://schemas.openxmlformats.org/officeDocument/2006/relationships/image" Target="../media/image366.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29.png"/><Relationship Id="rId24" Type="http://schemas.openxmlformats.org/officeDocument/2006/relationships/image" Target="../media/image361.png"/><Relationship Id="rId5" Type="http://schemas.openxmlformats.org/officeDocument/2006/relationships/image" Target="../media/image65.png"/><Relationship Id="rId15" Type="http://schemas.openxmlformats.org/officeDocument/2006/relationships/image" Target="../media/image353.png"/><Relationship Id="rId23" Type="http://schemas.openxmlformats.org/officeDocument/2006/relationships/image" Target="../media/image360.png"/><Relationship Id="rId28" Type="http://schemas.openxmlformats.org/officeDocument/2006/relationships/image" Target="../media/image365.png"/><Relationship Id="rId10" Type="http://schemas.openxmlformats.org/officeDocument/2006/relationships/image" Target="../media/image70.png"/><Relationship Id="rId19" Type="http://schemas.openxmlformats.org/officeDocument/2006/relationships/image" Target="../media/image357.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352.png"/><Relationship Id="rId22" Type="http://schemas.openxmlformats.org/officeDocument/2006/relationships/image" Target="../media/image359.png"/><Relationship Id="rId27" Type="http://schemas.openxmlformats.org/officeDocument/2006/relationships/image" Target="../media/image364.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06.png"/><Relationship Id="rId18" Type="http://schemas.openxmlformats.org/officeDocument/2006/relationships/image" Target="../media/image316.png"/><Relationship Id="rId3" Type="http://schemas.openxmlformats.org/officeDocument/2006/relationships/image" Target="../media/image63.png"/><Relationship Id="rId21" Type="http://schemas.openxmlformats.org/officeDocument/2006/relationships/image" Target="../media/image30.png"/><Relationship Id="rId7" Type="http://schemas.openxmlformats.org/officeDocument/2006/relationships/image" Target="../media/image67.png"/><Relationship Id="rId12" Type="http://schemas.openxmlformats.org/officeDocument/2006/relationships/image" Target="../media/image305.png"/><Relationship Id="rId17" Type="http://schemas.openxmlformats.org/officeDocument/2006/relationships/image" Target="../media/image370.png"/><Relationship Id="rId2" Type="http://schemas.openxmlformats.org/officeDocument/2006/relationships/notesSlide" Target="../notesSlides/notesSlide17.xml"/><Relationship Id="rId16" Type="http://schemas.openxmlformats.org/officeDocument/2006/relationships/image" Target="../media/image369.png"/><Relationship Id="rId20" Type="http://schemas.openxmlformats.org/officeDocument/2006/relationships/image" Target="../media/image372.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29.png"/><Relationship Id="rId5" Type="http://schemas.openxmlformats.org/officeDocument/2006/relationships/image" Target="../media/image65.png"/><Relationship Id="rId15" Type="http://schemas.openxmlformats.org/officeDocument/2006/relationships/image" Target="../media/image368.png"/><Relationship Id="rId10" Type="http://schemas.openxmlformats.org/officeDocument/2006/relationships/image" Target="../media/image70.png"/><Relationship Id="rId19" Type="http://schemas.openxmlformats.org/officeDocument/2006/relationships/image" Target="../media/image37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367.png"/><Relationship Id="rId22"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20.png"/><Relationship Id="rId18" Type="http://schemas.openxmlformats.org/officeDocument/2006/relationships/image" Target="../media/image83.png"/><Relationship Id="rId3" Type="http://schemas.openxmlformats.org/officeDocument/2006/relationships/image" Target="../media/image63.png"/><Relationship Id="rId21" Type="http://schemas.openxmlformats.org/officeDocument/2006/relationships/image" Target="../media/image378.png"/><Relationship Id="rId7" Type="http://schemas.openxmlformats.org/officeDocument/2006/relationships/image" Target="../media/image67.png"/><Relationship Id="rId12" Type="http://schemas.openxmlformats.org/officeDocument/2006/relationships/image" Target="../media/image319.png"/><Relationship Id="rId17" Type="http://schemas.openxmlformats.org/officeDocument/2006/relationships/image" Target="../media/image376.png"/><Relationship Id="rId2" Type="http://schemas.openxmlformats.org/officeDocument/2006/relationships/notesSlide" Target="../notesSlides/notesSlide18.xml"/><Relationship Id="rId16" Type="http://schemas.openxmlformats.org/officeDocument/2006/relationships/image" Target="../media/image375.png"/><Relationship Id="rId20" Type="http://schemas.openxmlformats.org/officeDocument/2006/relationships/image" Target="../media/image359.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29.png"/><Relationship Id="rId5" Type="http://schemas.openxmlformats.org/officeDocument/2006/relationships/image" Target="../media/image65.png"/><Relationship Id="rId15" Type="http://schemas.openxmlformats.org/officeDocument/2006/relationships/image" Target="../media/image374.png"/><Relationship Id="rId10" Type="http://schemas.openxmlformats.org/officeDocument/2006/relationships/image" Target="../media/image70.png"/><Relationship Id="rId19" Type="http://schemas.openxmlformats.org/officeDocument/2006/relationships/image" Target="../media/image377.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373.png"/><Relationship Id="rId22" Type="http://schemas.openxmlformats.org/officeDocument/2006/relationships/image" Target="../media/image361.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79.png"/><Relationship Id="rId18" Type="http://schemas.openxmlformats.org/officeDocument/2006/relationships/image" Target="../media/image151.png"/><Relationship Id="rId3" Type="http://schemas.openxmlformats.org/officeDocument/2006/relationships/image" Target="../media/image11.png"/><Relationship Id="rId7" Type="http://schemas.openxmlformats.org/officeDocument/2006/relationships/image" Target="../media/image7.png"/><Relationship Id="rId12" Type="http://schemas.openxmlformats.org/officeDocument/2006/relationships/image" Target="../media/image31.png"/><Relationship Id="rId17" Type="http://schemas.openxmlformats.org/officeDocument/2006/relationships/image" Target="../media/image150.png"/><Relationship Id="rId2" Type="http://schemas.openxmlformats.org/officeDocument/2006/relationships/image" Target="../media/image2.png"/><Relationship Id="rId16" Type="http://schemas.openxmlformats.org/officeDocument/2006/relationships/image" Target="../media/image382.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381.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80.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0.xml.rels><?xml version="1.0" encoding="UTF-8" standalone="yes"?>
<Relationships xmlns="http://schemas.openxmlformats.org/package/2006/relationships"><Relationship Id="rId13" Type="http://schemas.openxmlformats.org/officeDocument/2006/relationships/image" Target="../media/image385.png"/><Relationship Id="rId18" Type="http://schemas.openxmlformats.org/officeDocument/2006/relationships/image" Target="../media/image389.png"/><Relationship Id="rId26" Type="http://schemas.openxmlformats.org/officeDocument/2006/relationships/image" Target="../media/image361.png"/><Relationship Id="rId3" Type="http://schemas.openxmlformats.org/officeDocument/2006/relationships/image" Target="../media/image2.png"/><Relationship Id="rId21" Type="http://schemas.openxmlformats.org/officeDocument/2006/relationships/image" Target="../media/image392.png"/><Relationship Id="rId7" Type="http://schemas.openxmlformats.org/officeDocument/2006/relationships/image" Target="../media/image14.png"/><Relationship Id="rId12" Type="http://schemas.openxmlformats.org/officeDocument/2006/relationships/image" Target="../media/image384.png"/><Relationship Id="rId17" Type="http://schemas.openxmlformats.org/officeDocument/2006/relationships/image" Target="../media/image388.png"/><Relationship Id="rId25" Type="http://schemas.openxmlformats.org/officeDocument/2006/relationships/image" Target="../media/image395.png"/><Relationship Id="rId33" Type="http://schemas.openxmlformats.org/officeDocument/2006/relationships/image" Target="../media/image399.png"/><Relationship Id="rId2" Type="http://schemas.openxmlformats.org/officeDocument/2006/relationships/notesSlide" Target="../notesSlides/notesSlide19.xml"/><Relationship Id="rId16" Type="http://schemas.openxmlformats.org/officeDocument/2006/relationships/image" Target="../media/image387.png"/><Relationship Id="rId20" Type="http://schemas.openxmlformats.org/officeDocument/2006/relationships/image" Target="../media/image391.png"/><Relationship Id="rId29" Type="http://schemas.openxmlformats.org/officeDocument/2006/relationships/image" Target="../media/image372.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383.png"/><Relationship Id="rId24" Type="http://schemas.openxmlformats.org/officeDocument/2006/relationships/image" Target="../media/image394.png"/><Relationship Id="rId32" Type="http://schemas.openxmlformats.org/officeDocument/2006/relationships/image" Target="../media/image314.png"/><Relationship Id="rId5" Type="http://schemas.openxmlformats.org/officeDocument/2006/relationships/image" Target="../media/image12.png"/><Relationship Id="rId15" Type="http://schemas.openxmlformats.org/officeDocument/2006/relationships/image" Target="../media/image83.png"/><Relationship Id="rId23" Type="http://schemas.openxmlformats.org/officeDocument/2006/relationships/image" Target="../media/image366.png"/><Relationship Id="rId28" Type="http://schemas.openxmlformats.org/officeDocument/2006/relationships/image" Target="../media/image349.png"/><Relationship Id="rId10" Type="http://schemas.openxmlformats.org/officeDocument/2006/relationships/image" Target="../media/image16.png"/><Relationship Id="rId19" Type="http://schemas.openxmlformats.org/officeDocument/2006/relationships/image" Target="../media/image390.png"/><Relationship Id="rId31" Type="http://schemas.openxmlformats.org/officeDocument/2006/relationships/image" Target="../media/image398.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386.png"/><Relationship Id="rId22" Type="http://schemas.openxmlformats.org/officeDocument/2006/relationships/image" Target="../media/image393.png"/><Relationship Id="rId27" Type="http://schemas.openxmlformats.org/officeDocument/2006/relationships/image" Target="../media/image396.png"/><Relationship Id="rId30" Type="http://schemas.openxmlformats.org/officeDocument/2006/relationships/image" Target="../media/image397.png"/><Relationship Id="rId8"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3.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40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400.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164.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04.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403.png"/><Relationship Id="rId17" Type="http://schemas.openxmlformats.org/officeDocument/2006/relationships/image" Target="../media/image407.png"/><Relationship Id="rId2" Type="http://schemas.openxmlformats.org/officeDocument/2006/relationships/notesSlide" Target="../notesSlides/notesSlide21.xml"/><Relationship Id="rId16"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402.png"/><Relationship Id="rId5" Type="http://schemas.openxmlformats.org/officeDocument/2006/relationships/image" Target="../media/image12.png"/><Relationship Id="rId15" Type="http://schemas.openxmlformats.org/officeDocument/2006/relationships/image" Target="../media/image406.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405.png"/></Relationships>
</file>

<file path=ppt/slides/_rels/slide3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05.png"/><Relationship Id="rId3" Type="http://schemas.openxmlformats.org/officeDocument/2006/relationships/image" Target="../media/image11.png"/><Relationship Id="rId7" Type="http://schemas.openxmlformats.org/officeDocument/2006/relationships/image" Target="../media/image7.png"/><Relationship Id="rId12" Type="http://schemas.openxmlformats.org/officeDocument/2006/relationships/image" Target="../media/image409.png"/><Relationship Id="rId2" Type="http://schemas.openxmlformats.org/officeDocument/2006/relationships/image" Target="../media/image2.png"/><Relationship Id="rId16" Type="http://schemas.openxmlformats.org/officeDocument/2006/relationships/image" Target="../media/image410.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408.png"/><Relationship Id="rId5" Type="http://schemas.openxmlformats.org/officeDocument/2006/relationships/image" Target="../media/image13.png"/><Relationship Id="rId15" Type="http://schemas.openxmlformats.org/officeDocument/2006/relationships/image" Target="../media/image83.png"/><Relationship Id="rId10" Type="http://schemas.openxmlformats.org/officeDocument/2006/relationships/image" Target="../media/image402.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406.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43.png"/><Relationship Id="rId17"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5" Type="http://schemas.openxmlformats.org/officeDocument/2006/relationships/image" Target="../media/image46.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45.pn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3.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39.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8.png"/><Relationship Id="rId9" Type="http://schemas.openxmlformats.org/officeDocument/2006/relationships/image" Target="../media/image52.png"/><Relationship Id="rId14" Type="http://schemas.openxmlformats.org/officeDocument/2006/relationships/image" Target="../media/image57.png"/></Relationships>
</file>

<file path=ppt/slides/_rels/slide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3.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4.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89.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88.png"/><Relationship Id="rId2" Type="http://schemas.openxmlformats.org/officeDocument/2006/relationships/notesSlide" Target="../notesSlides/notesSlide5.xml"/><Relationship Id="rId16" Type="http://schemas.openxmlformats.org/officeDocument/2006/relationships/image" Target="../media/image87.png"/><Relationship Id="rId20"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86.png"/><Relationship Id="rId10" Type="http://schemas.openxmlformats.org/officeDocument/2006/relationships/image" Target="../media/image70.png"/><Relationship Id="rId19" Type="http://schemas.openxmlformats.org/officeDocument/2006/relationships/image" Target="../media/image83.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85.png"/></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95.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94.png"/><Relationship Id="rId2" Type="http://schemas.openxmlformats.org/officeDocument/2006/relationships/notesSlide" Target="../notesSlides/notesSlide6.xml"/><Relationship Id="rId16" Type="http://schemas.openxmlformats.org/officeDocument/2006/relationships/image" Target="../media/image93.png"/><Relationship Id="rId20"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92.png"/><Relationship Id="rId10" Type="http://schemas.openxmlformats.org/officeDocument/2006/relationships/image" Target="../media/image70.png"/><Relationship Id="rId19" Type="http://schemas.openxmlformats.org/officeDocument/2006/relationships/image" Target="../media/image83.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9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7.png"/><Relationship Id="rId3" Type="http://schemas.openxmlformats.org/officeDocument/2006/relationships/image" Target="../media/image11.png"/><Relationship Id="rId7" Type="http://schemas.openxmlformats.org/officeDocument/2006/relationships/image" Target="../media/image7.png"/><Relationship Id="rId12" Type="http://schemas.openxmlformats.org/officeDocument/2006/relationships/image" Target="../media/image31.png"/><Relationship Id="rId2" Type="http://schemas.openxmlformats.org/officeDocument/2006/relationships/image" Target="../media/image2.png"/><Relationship Id="rId16"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21.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099" cy="1131138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359461"/>
            <a:ext cx="19636562" cy="1095192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82833" y="874744"/>
            <a:ext cx="18138775" cy="9562465"/>
          </a:xfrm>
          <a:custGeom>
            <a:avLst/>
            <a:gdLst/>
            <a:ahLst/>
            <a:cxnLst/>
            <a:rect l="l" t="t" r="r" b="b"/>
            <a:pathLst>
              <a:path w="18138775" h="9562465">
                <a:moveTo>
                  <a:pt x="17581839" y="0"/>
                </a:moveTo>
                <a:lnTo>
                  <a:pt x="556593" y="0"/>
                </a:lnTo>
                <a:lnTo>
                  <a:pt x="508568" y="2043"/>
                </a:lnTo>
                <a:lnTo>
                  <a:pt x="461678" y="8060"/>
                </a:lnTo>
                <a:lnTo>
                  <a:pt x="416088" y="17886"/>
                </a:lnTo>
                <a:lnTo>
                  <a:pt x="371968" y="31351"/>
                </a:lnTo>
                <a:lnTo>
                  <a:pt x="329483" y="48291"/>
                </a:lnTo>
                <a:lnTo>
                  <a:pt x="288801" y="68537"/>
                </a:lnTo>
                <a:lnTo>
                  <a:pt x="250089" y="91922"/>
                </a:lnTo>
                <a:lnTo>
                  <a:pt x="213513" y="118279"/>
                </a:lnTo>
                <a:lnTo>
                  <a:pt x="179242" y="147441"/>
                </a:lnTo>
                <a:lnTo>
                  <a:pt x="147441" y="179242"/>
                </a:lnTo>
                <a:lnTo>
                  <a:pt x="118279" y="213513"/>
                </a:lnTo>
                <a:lnTo>
                  <a:pt x="91922" y="250089"/>
                </a:lnTo>
                <a:lnTo>
                  <a:pt x="68537" y="288801"/>
                </a:lnTo>
                <a:lnTo>
                  <a:pt x="48291" y="329483"/>
                </a:lnTo>
                <a:lnTo>
                  <a:pt x="31351" y="371968"/>
                </a:lnTo>
                <a:lnTo>
                  <a:pt x="17886" y="416088"/>
                </a:lnTo>
                <a:lnTo>
                  <a:pt x="8060" y="461678"/>
                </a:lnTo>
                <a:lnTo>
                  <a:pt x="2043" y="508568"/>
                </a:lnTo>
                <a:lnTo>
                  <a:pt x="0" y="556593"/>
                </a:lnTo>
                <a:lnTo>
                  <a:pt x="0" y="9005296"/>
                </a:lnTo>
                <a:lnTo>
                  <a:pt x="2043" y="9053321"/>
                </a:lnTo>
                <a:lnTo>
                  <a:pt x="8060" y="9100211"/>
                </a:lnTo>
                <a:lnTo>
                  <a:pt x="17886" y="9145801"/>
                </a:lnTo>
                <a:lnTo>
                  <a:pt x="31351" y="9189921"/>
                </a:lnTo>
                <a:lnTo>
                  <a:pt x="48291" y="9232406"/>
                </a:lnTo>
                <a:lnTo>
                  <a:pt x="68537" y="9273088"/>
                </a:lnTo>
                <a:lnTo>
                  <a:pt x="91922" y="9311800"/>
                </a:lnTo>
                <a:lnTo>
                  <a:pt x="118279" y="9348376"/>
                </a:lnTo>
                <a:lnTo>
                  <a:pt x="147441" y="9382647"/>
                </a:lnTo>
                <a:lnTo>
                  <a:pt x="179242" y="9414448"/>
                </a:lnTo>
                <a:lnTo>
                  <a:pt x="213513" y="9443610"/>
                </a:lnTo>
                <a:lnTo>
                  <a:pt x="250089" y="9469967"/>
                </a:lnTo>
                <a:lnTo>
                  <a:pt x="288801" y="9493352"/>
                </a:lnTo>
                <a:lnTo>
                  <a:pt x="329483" y="9513598"/>
                </a:lnTo>
                <a:lnTo>
                  <a:pt x="371968" y="9530538"/>
                </a:lnTo>
                <a:lnTo>
                  <a:pt x="416088" y="9544003"/>
                </a:lnTo>
                <a:lnTo>
                  <a:pt x="461678" y="9553829"/>
                </a:lnTo>
                <a:lnTo>
                  <a:pt x="508568" y="9559846"/>
                </a:lnTo>
                <a:lnTo>
                  <a:pt x="556593" y="9561889"/>
                </a:lnTo>
                <a:lnTo>
                  <a:pt x="17581839" y="9561889"/>
                </a:lnTo>
                <a:lnTo>
                  <a:pt x="17629864" y="9559846"/>
                </a:lnTo>
                <a:lnTo>
                  <a:pt x="17676754" y="9553829"/>
                </a:lnTo>
                <a:lnTo>
                  <a:pt x="17722343" y="9544003"/>
                </a:lnTo>
                <a:lnTo>
                  <a:pt x="17766464" y="9530538"/>
                </a:lnTo>
                <a:lnTo>
                  <a:pt x="17808949" y="9513598"/>
                </a:lnTo>
                <a:lnTo>
                  <a:pt x="17849631" y="9493352"/>
                </a:lnTo>
                <a:lnTo>
                  <a:pt x="17888343" y="9469967"/>
                </a:lnTo>
                <a:lnTo>
                  <a:pt x="17924918" y="9443610"/>
                </a:lnTo>
                <a:lnTo>
                  <a:pt x="17959190" y="9414448"/>
                </a:lnTo>
                <a:lnTo>
                  <a:pt x="17990990" y="9382647"/>
                </a:lnTo>
                <a:lnTo>
                  <a:pt x="18020153" y="9348376"/>
                </a:lnTo>
                <a:lnTo>
                  <a:pt x="18046510" y="9311800"/>
                </a:lnTo>
                <a:lnTo>
                  <a:pt x="18069895" y="9273088"/>
                </a:lnTo>
                <a:lnTo>
                  <a:pt x="18090141" y="9232406"/>
                </a:lnTo>
                <a:lnTo>
                  <a:pt x="18107080" y="9189921"/>
                </a:lnTo>
                <a:lnTo>
                  <a:pt x="18120546" y="9145801"/>
                </a:lnTo>
                <a:lnTo>
                  <a:pt x="18130371" y="9100211"/>
                </a:lnTo>
                <a:lnTo>
                  <a:pt x="18136389" y="9053321"/>
                </a:lnTo>
                <a:lnTo>
                  <a:pt x="18138432" y="9005296"/>
                </a:lnTo>
                <a:lnTo>
                  <a:pt x="18138432" y="556593"/>
                </a:lnTo>
                <a:lnTo>
                  <a:pt x="18136389" y="508568"/>
                </a:lnTo>
                <a:lnTo>
                  <a:pt x="18130371" y="461678"/>
                </a:lnTo>
                <a:lnTo>
                  <a:pt x="18120546" y="416088"/>
                </a:lnTo>
                <a:lnTo>
                  <a:pt x="18107080" y="371968"/>
                </a:lnTo>
                <a:lnTo>
                  <a:pt x="18090141" y="329483"/>
                </a:lnTo>
                <a:lnTo>
                  <a:pt x="18069895" y="288801"/>
                </a:lnTo>
                <a:lnTo>
                  <a:pt x="18046510" y="250089"/>
                </a:lnTo>
                <a:lnTo>
                  <a:pt x="18020153" y="213513"/>
                </a:lnTo>
                <a:lnTo>
                  <a:pt x="17990990" y="179242"/>
                </a:lnTo>
                <a:lnTo>
                  <a:pt x="17959190" y="147441"/>
                </a:lnTo>
                <a:lnTo>
                  <a:pt x="17924918" y="118279"/>
                </a:lnTo>
                <a:lnTo>
                  <a:pt x="17888343" y="91922"/>
                </a:lnTo>
                <a:lnTo>
                  <a:pt x="17849631" y="68537"/>
                </a:lnTo>
                <a:lnTo>
                  <a:pt x="17808949" y="48291"/>
                </a:lnTo>
                <a:lnTo>
                  <a:pt x="17766464" y="31351"/>
                </a:lnTo>
                <a:lnTo>
                  <a:pt x="17722343" y="17886"/>
                </a:lnTo>
                <a:lnTo>
                  <a:pt x="17676754" y="8060"/>
                </a:lnTo>
                <a:lnTo>
                  <a:pt x="17629864" y="2043"/>
                </a:lnTo>
                <a:lnTo>
                  <a:pt x="17581839" y="0"/>
                </a:lnTo>
                <a:close/>
              </a:path>
            </a:pathLst>
          </a:custGeom>
          <a:solidFill>
            <a:srgbClr val="FFFFFF"/>
          </a:solidFill>
        </p:spPr>
        <p:txBody>
          <a:bodyPr wrap="square" lIns="0" tIns="0" rIns="0" bIns="0" rtlCol="0"/>
          <a:lstStyle/>
          <a:p>
            <a:endParaRPr/>
          </a:p>
        </p:txBody>
      </p:sp>
      <p:sp>
        <p:nvSpPr>
          <p:cNvPr id="5" name="object 5"/>
          <p:cNvSpPr/>
          <p:nvPr/>
        </p:nvSpPr>
        <p:spPr>
          <a:xfrm>
            <a:off x="955183" y="1073324"/>
            <a:ext cx="1520752" cy="152075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462939" y="1379989"/>
            <a:ext cx="706332" cy="70633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606639" y="8797742"/>
            <a:ext cx="16514444" cy="0"/>
          </a:xfrm>
          <a:custGeom>
            <a:avLst/>
            <a:gdLst/>
            <a:ahLst/>
            <a:cxnLst/>
            <a:rect l="l" t="t" r="r" b="b"/>
            <a:pathLst>
              <a:path w="16514444">
                <a:moveTo>
                  <a:pt x="16514044" y="0"/>
                </a:moveTo>
                <a:lnTo>
                  <a:pt x="0" y="0"/>
                </a:lnTo>
              </a:path>
            </a:pathLst>
          </a:custGeom>
          <a:ln w="5236">
            <a:solidFill>
              <a:srgbClr val="DEE2F6"/>
            </a:solidFill>
          </a:ln>
        </p:spPr>
        <p:txBody>
          <a:bodyPr wrap="square" lIns="0" tIns="0" rIns="0" bIns="0" rtlCol="0"/>
          <a:lstStyle/>
          <a:p>
            <a:endParaRPr/>
          </a:p>
        </p:txBody>
      </p:sp>
      <p:sp>
        <p:nvSpPr>
          <p:cNvPr id="8" name="object 8"/>
          <p:cNvSpPr/>
          <p:nvPr/>
        </p:nvSpPr>
        <p:spPr>
          <a:xfrm>
            <a:off x="2606639" y="2206976"/>
            <a:ext cx="16514444" cy="0"/>
          </a:xfrm>
          <a:custGeom>
            <a:avLst/>
            <a:gdLst/>
            <a:ahLst/>
            <a:cxnLst/>
            <a:rect l="l" t="t" r="r" b="b"/>
            <a:pathLst>
              <a:path w="16514444">
                <a:moveTo>
                  <a:pt x="16514044" y="0"/>
                </a:moveTo>
                <a:lnTo>
                  <a:pt x="0" y="0"/>
                </a:lnTo>
              </a:path>
            </a:pathLst>
          </a:custGeom>
          <a:ln w="5236">
            <a:solidFill>
              <a:srgbClr val="DEE2F6"/>
            </a:solidFill>
          </a:ln>
        </p:spPr>
        <p:txBody>
          <a:bodyPr wrap="square" lIns="0" tIns="0" rIns="0" bIns="0" rtlCol="0"/>
          <a:lstStyle/>
          <a:p>
            <a:endParaRPr/>
          </a:p>
        </p:txBody>
      </p:sp>
      <p:sp>
        <p:nvSpPr>
          <p:cNvPr id="9" name="object 9"/>
          <p:cNvSpPr/>
          <p:nvPr/>
        </p:nvSpPr>
        <p:spPr>
          <a:xfrm>
            <a:off x="2606646" y="874750"/>
            <a:ext cx="0" cy="9560560"/>
          </a:xfrm>
          <a:custGeom>
            <a:avLst/>
            <a:gdLst/>
            <a:ahLst/>
            <a:cxnLst/>
            <a:rect l="l" t="t" r="r" b="b"/>
            <a:pathLst>
              <a:path h="9560560">
                <a:moveTo>
                  <a:pt x="0" y="9559941"/>
                </a:moveTo>
                <a:lnTo>
                  <a:pt x="0" y="0"/>
                </a:lnTo>
              </a:path>
            </a:pathLst>
          </a:custGeom>
          <a:ln w="5236">
            <a:solidFill>
              <a:srgbClr val="DEE2F6"/>
            </a:solidFill>
          </a:ln>
        </p:spPr>
        <p:txBody>
          <a:bodyPr wrap="square" lIns="0" tIns="0" rIns="0" bIns="0" rtlCol="0"/>
          <a:lstStyle/>
          <a:p>
            <a:endParaRPr/>
          </a:p>
        </p:txBody>
      </p:sp>
      <p:sp>
        <p:nvSpPr>
          <p:cNvPr id="10" name="object 10"/>
          <p:cNvSpPr/>
          <p:nvPr/>
        </p:nvSpPr>
        <p:spPr>
          <a:xfrm>
            <a:off x="8755011" y="8885731"/>
            <a:ext cx="3712647" cy="157101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9541781" y="9242657"/>
            <a:ext cx="2568940" cy="706333"/>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4024339" y="4831228"/>
            <a:ext cx="13334863" cy="1357355"/>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4625140" y="5145684"/>
            <a:ext cx="12418008" cy="676158"/>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5786401" y="5585309"/>
            <a:ext cx="9845931" cy="1352337"/>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6319957" y="5899777"/>
            <a:ext cx="8998200" cy="669874"/>
          </a:xfrm>
          <a:prstGeom prst="rect">
            <a:avLst/>
          </a:prstGeom>
          <a:blipFill>
            <a:blip r:embed="rId11" cstate="print"/>
            <a:stretch>
              <a:fillRect/>
            </a:stretch>
          </a:blipFill>
        </p:spPr>
        <p:txBody>
          <a:bodyPr wrap="square" lIns="0" tIns="0" rIns="0" bIns="0" rtlCol="0"/>
          <a:lstStyle/>
          <a:p>
            <a:endParaRPr/>
          </a:p>
        </p:txBody>
      </p:sp>
      <p:sp>
        <p:nvSpPr>
          <p:cNvPr id="16" name="object 16"/>
          <p:cNvSpPr txBox="1"/>
          <p:nvPr/>
        </p:nvSpPr>
        <p:spPr>
          <a:xfrm>
            <a:off x="8420985" y="1370386"/>
            <a:ext cx="4877435" cy="327660"/>
          </a:xfrm>
          <a:prstGeom prst="rect">
            <a:avLst/>
          </a:prstGeom>
        </p:spPr>
        <p:txBody>
          <a:bodyPr vert="horz" wrap="square" lIns="0" tIns="16510" rIns="0" bIns="0" rtlCol="0">
            <a:spAutoFit/>
          </a:bodyPr>
          <a:lstStyle/>
          <a:p>
            <a:pPr marL="12700">
              <a:lnSpc>
                <a:spcPct val="100000"/>
              </a:lnSpc>
              <a:spcBef>
                <a:spcPts val="130"/>
              </a:spcBef>
              <a:tabLst>
                <a:tab pos="2355215" algn="l"/>
                <a:tab pos="3403600" algn="l"/>
              </a:tabLst>
            </a:pPr>
            <a:r>
              <a:rPr sz="1950" b="1" spc="-25" dirty="0">
                <a:solidFill>
                  <a:srgbClr val="ACB9E9"/>
                </a:solidFill>
                <a:latin typeface="Lucida Sans"/>
                <a:cs typeface="Lucida Sans"/>
              </a:rPr>
              <a:t>S </a:t>
            </a:r>
            <a:r>
              <a:rPr sz="1950" b="1" spc="-35" dirty="0">
                <a:solidFill>
                  <a:srgbClr val="ACB9E9"/>
                </a:solidFill>
                <a:latin typeface="Lucida Sans"/>
                <a:cs typeface="Lucida Sans"/>
              </a:rPr>
              <a:t>O  F  </a:t>
            </a:r>
            <a:r>
              <a:rPr sz="1950" b="1" spc="-200" dirty="0">
                <a:solidFill>
                  <a:srgbClr val="ACB9E9"/>
                </a:solidFill>
                <a:latin typeface="Lucida Sans"/>
                <a:cs typeface="Lucida Sans"/>
              </a:rPr>
              <a:t>T  </a:t>
            </a:r>
            <a:r>
              <a:rPr sz="1950" b="1" spc="150" dirty="0">
                <a:solidFill>
                  <a:srgbClr val="ACB9E9"/>
                </a:solidFill>
                <a:latin typeface="Lucida Sans"/>
                <a:cs typeface="Lucida Sans"/>
              </a:rPr>
              <a:t>W </a:t>
            </a:r>
            <a:r>
              <a:rPr sz="1950" b="1" spc="-75" dirty="0">
                <a:solidFill>
                  <a:srgbClr val="ACB9E9"/>
                </a:solidFill>
                <a:latin typeface="Lucida Sans"/>
                <a:cs typeface="Lucida Sans"/>
              </a:rPr>
              <a:t>A</a:t>
            </a:r>
            <a:r>
              <a:rPr sz="1950" b="1" spc="-265" dirty="0">
                <a:solidFill>
                  <a:srgbClr val="ACB9E9"/>
                </a:solidFill>
                <a:latin typeface="Lucida Sans"/>
                <a:cs typeface="Lucida Sans"/>
              </a:rPr>
              <a:t> </a:t>
            </a:r>
            <a:r>
              <a:rPr sz="1950" b="1" spc="-40" dirty="0">
                <a:solidFill>
                  <a:srgbClr val="ACB9E9"/>
                </a:solidFill>
                <a:latin typeface="Lucida Sans"/>
                <a:cs typeface="Lucida Sans"/>
              </a:rPr>
              <a:t>R</a:t>
            </a:r>
            <a:r>
              <a:rPr sz="1950" b="1" spc="210" dirty="0">
                <a:solidFill>
                  <a:srgbClr val="ACB9E9"/>
                </a:solidFill>
                <a:latin typeface="Lucida Sans"/>
                <a:cs typeface="Lucida Sans"/>
              </a:rPr>
              <a:t> </a:t>
            </a:r>
            <a:r>
              <a:rPr sz="1950" b="1" spc="-65" dirty="0">
                <a:solidFill>
                  <a:srgbClr val="ACB9E9"/>
                </a:solidFill>
                <a:latin typeface="Lucida Sans"/>
                <a:cs typeface="Lucida Sans"/>
              </a:rPr>
              <a:t>E	</a:t>
            </a:r>
            <a:r>
              <a:rPr sz="1950" b="1" spc="-75" dirty="0">
                <a:solidFill>
                  <a:srgbClr val="ACB9E9"/>
                </a:solidFill>
                <a:latin typeface="Lucida Sans"/>
                <a:cs typeface="Lucida Sans"/>
              </a:rPr>
              <a:t>A</a:t>
            </a:r>
            <a:r>
              <a:rPr sz="1950" b="1" spc="204" dirty="0">
                <a:solidFill>
                  <a:srgbClr val="ACB9E9"/>
                </a:solidFill>
                <a:latin typeface="Lucida Sans"/>
                <a:cs typeface="Lucida Sans"/>
              </a:rPr>
              <a:t> </a:t>
            </a:r>
            <a:r>
              <a:rPr sz="1950" b="1" spc="110" dirty="0">
                <a:solidFill>
                  <a:srgbClr val="ACB9E9"/>
                </a:solidFill>
                <a:latin typeface="Lucida Sans"/>
                <a:cs typeface="Lucida Sans"/>
              </a:rPr>
              <a:t>N</a:t>
            </a:r>
            <a:r>
              <a:rPr sz="1950" b="1" spc="204" dirty="0">
                <a:solidFill>
                  <a:srgbClr val="ACB9E9"/>
                </a:solidFill>
                <a:latin typeface="Lucida Sans"/>
                <a:cs typeface="Lucida Sans"/>
              </a:rPr>
              <a:t> </a:t>
            </a:r>
            <a:r>
              <a:rPr sz="1950" b="1" spc="-85" dirty="0">
                <a:solidFill>
                  <a:srgbClr val="ACB9E9"/>
                </a:solidFill>
                <a:latin typeface="Lucida Sans"/>
                <a:cs typeface="Lucida Sans"/>
              </a:rPr>
              <a:t>D	D </a:t>
            </a:r>
            <a:r>
              <a:rPr sz="1950" b="1" spc="-65" dirty="0">
                <a:solidFill>
                  <a:srgbClr val="ACB9E9"/>
                </a:solidFill>
                <a:latin typeface="Lucida Sans"/>
                <a:cs typeface="Lucida Sans"/>
              </a:rPr>
              <a:t>E </a:t>
            </a:r>
            <a:r>
              <a:rPr sz="1950" b="1" spc="-25" dirty="0">
                <a:solidFill>
                  <a:srgbClr val="ACB9E9"/>
                </a:solidFill>
                <a:latin typeface="Lucida Sans"/>
                <a:cs typeface="Lucida Sans"/>
              </a:rPr>
              <a:t>S </a:t>
            </a:r>
            <a:r>
              <a:rPr sz="1950" b="1" spc="5" dirty="0">
                <a:solidFill>
                  <a:srgbClr val="ACB9E9"/>
                </a:solidFill>
                <a:latin typeface="Lucida Sans"/>
                <a:cs typeface="Lucida Sans"/>
              </a:rPr>
              <a:t>I </a:t>
            </a:r>
            <a:r>
              <a:rPr sz="1950" b="1" spc="-25" dirty="0">
                <a:solidFill>
                  <a:srgbClr val="ACB9E9"/>
                </a:solidFill>
                <a:latin typeface="Lucida Sans"/>
                <a:cs typeface="Lucida Sans"/>
              </a:rPr>
              <a:t>G</a:t>
            </a:r>
            <a:r>
              <a:rPr sz="1950" b="1" spc="10" dirty="0">
                <a:solidFill>
                  <a:srgbClr val="ACB9E9"/>
                </a:solidFill>
                <a:latin typeface="Lucida Sans"/>
                <a:cs typeface="Lucida Sans"/>
              </a:rPr>
              <a:t> </a:t>
            </a:r>
            <a:r>
              <a:rPr sz="1950" b="1" spc="110" dirty="0">
                <a:solidFill>
                  <a:srgbClr val="ACB9E9"/>
                </a:solidFill>
                <a:latin typeface="Lucida Sans"/>
                <a:cs typeface="Lucida Sans"/>
              </a:rPr>
              <a:t>N</a:t>
            </a:r>
            <a:endParaRPr sz="1950">
              <a:latin typeface="Lucida Sans"/>
              <a:cs typeface="Lucida Sans"/>
            </a:endParaRPr>
          </a:p>
        </p:txBody>
      </p:sp>
      <p:sp>
        <p:nvSpPr>
          <p:cNvPr id="17" name="object 17"/>
          <p:cNvSpPr txBox="1"/>
          <p:nvPr/>
        </p:nvSpPr>
        <p:spPr>
          <a:xfrm>
            <a:off x="10424785" y="9463284"/>
            <a:ext cx="770255" cy="276225"/>
          </a:xfrm>
          <a:prstGeom prst="rect">
            <a:avLst/>
          </a:prstGeom>
        </p:spPr>
        <p:txBody>
          <a:bodyPr vert="horz" wrap="square" lIns="0" tIns="11430" rIns="0" bIns="0" rtlCol="0">
            <a:spAutoFit/>
          </a:bodyPr>
          <a:lstStyle/>
          <a:p>
            <a:pPr marL="12700">
              <a:lnSpc>
                <a:spcPct val="100000"/>
              </a:lnSpc>
              <a:spcBef>
                <a:spcPts val="90"/>
              </a:spcBef>
            </a:pPr>
            <a:r>
              <a:rPr sz="1650" b="1" spc="-40" dirty="0">
                <a:solidFill>
                  <a:srgbClr val="FFFFFF"/>
                </a:solidFill>
                <a:latin typeface="Lucida Sans"/>
                <a:cs typeface="Lucida Sans"/>
              </a:rPr>
              <a:t>S</a:t>
            </a:r>
            <a:r>
              <a:rPr sz="1650" b="1" spc="-315" dirty="0">
                <a:solidFill>
                  <a:srgbClr val="FFFFFF"/>
                </a:solidFill>
                <a:latin typeface="Lucida Sans"/>
                <a:cs typeface="Lucida Sans"/>
              </a:rPr>
              <a:t> </a:t>
            </a:r>
            <a:r>
              <a:rPr sz="1650" b="1" spc="-80" dirty="0">
                <a:solidFill>
                  <a:srgbClr val="FFFFFF"/>
                </a:solidFill>
                <a:latin typeface="Lucida Sans"/>
                <a:cs typeface="Lucida Sans"/>
              </a:rPr>
              <a:t>TA</a:t>
            </a:r>
            <a:r>
              <a:rPr sz="1650" b="1" spc="-320" dirty="0">
                <a:solidFill>
                  <a:srgbClr val="FFFFFF"/>
                </a:solidFill>
                <a:latin typeface="Lucida Sans"/>
                <a:cs typeface="Lucida Sans"/>
              </a:rPr>
              <a:t> </a:t>
            </a:r>
            <a:r>
              <a:rPr sz="1650" b="1" spc="-55" dirty="0">
                <a:solidFill>
                  <a:srgbClr val="FFFFFF"/>
                </a:solidFill>
                <a:latin typeface="Lucida Sans"/>
                <a:cs typeface="Lucida Sans"/>
              </a:rPr>
              <a:t>R</a:t>
            </a:r>
            <a:r>
              <a:rPr sz="1650" b="1" spc="-315" dirty="0">
                <a:solidFill>
                  <a:srgbClr val="FFFFFF"/>
                </a:solidFill>
                <a:latin typeface="Lucida Sans"/>
                <a:cs typeface="Lucida Sans"/>
              </a:rPr>
              <a:t> </a:t>
            </a:r>
            <a:r>
              <a:rPr sz="1650" b="1" spc="-190" dirty="0">
                <a:solidFill>
                  <a:srgbClr val="FFFFFF"/>
                </a:solidFill>
                <a:latin typeface="Lucida Sans"/>
                <a:cs typeface="Lucida Sans"/>
              </a:rPr>
              <a:t>T</a:t>
            </a:r>
            <a:endParaRPr sz="1650">
              <a:latin typeface="Lucida Sans"/>
              <a:cs typeface="Lucida Sans"/>
            </a:endParaRPr>
          </a:p>
        </p:txBody>
      </p:sp>
      <p:sp>
        <p:nvSpPr>
          <p:cNvPr id="18" name="object 18"/>
          <p:cNvSpPr txBox="1"/>
          <p:nvPr/>
        </p:nvSpPr>
        <p:spPr>
          <a:xfrm>
            <a:off x="6852561" y="6811249"/>
            <a:ext cx="7912734" cy="1549400"/>
          </a:xfrm>
          <a:prstGeom prst="rect">
            <a:avLst/>
          </a:prstGeom>
        </p:spPr>
        <p:txBody>
          <a:bodyPr vert="horz" wrap="square" lIns="0" tIns="12065" rIns="0" bIns="0" rtlCol="0">
            <a:spAutoFit/>
          </a:bodyPr>
          <a:lstStyle/>
          <a:p>
            <a:pPr marL="1628775" marR="1590040" algn="ctr">
              <a:lnSpc>
                <a:spcPct val="101000"/>
              </a:lnSpc>
              <a:spcBef>
                <a:spcPts val="95"/>
              </a:spcBef>
            </a:pPr>
            <a:r>
              <a:rPr sz="2450" b="1" spc="155" dirty="0">
                <a:solidFill>
                  <a:srgbClr val="131F48"/>
                </a:solidFill>
                <a:latin typeface="Lucida Sans"/>
                <a:cs typeface="Lucida Sans"/>
              </a:rPr>
              <a:t>via </a:t>
            </a:r>
            <a:r>
              <a:rPr sz="2450" b="1" spc="210" dirty="0">
                <a:solidFill>
                  <a:srgbClr val="131F48"/>
                </a:solidFill>
                <a:latin typeface="Lucida Sans"/>
                <a:cs typeface="Lucida Sans"/>
              </a:rPr>
              <a:t>Conversational </a:t>
            </a:r>
            <a:r>
              <a:rPr sz="2450" b="1" spc="165" dirty="0">
                <a:solidFill>
                  <a:srgbClr val="131F48"/>
                </a:solidFill>
                <a:latin typeface="Lucida Sans"/>
                <a:cs typeface="Lucida Sans"/>
              </a:rPr>
              <a:t>Agent  </a:t>
            </a:r>
            <a:r>
              <a:rPr sz="2450" b="1" spc="200" dirty="0">
                <a:solidFill>
                  <a:srgbClr val="131F48"/>
                </a:solidFill>
                <a:latin typeface="Lucida Sans"/>
                <a:cs typeface="Lucida Sans"/>
              </a:rPr>
              <a:t>with </a:t>
            </a:r>
            <a:r>
              <a:rPr sz="2450" b="1" spc="245" dirty="0">
                <a:solidFill>
                  <a:srgbClr val="131F48"/>
                </a:solidFill>
                <a:latin typeface="Lucida Sans"/>
                <a:cs typeface="Lucida Sans"/>
              </a:rPr>
              <a:t>Sentiment</a:t>
            </a:r>
            <a:r>
              <a:rPr sz="2450" b="1" spc="385" dirty="0">
                <a:solidFill>
                  <a:srgbClr val="131F48"/>
                </a:solidFill>
                <a:latin typeface="Lucida Sans"/>
                <a:cs typeface="Lucida Sans"/>
              </a:rPr>
              <a:t> </a:t>
            </a:r>
            <a:r>
              <a:rPr sz="2450" b="1" spc="165" dirty="0">
                <a:solidFill>
                  <a:srgbClr val="131F48"/>
                </a:solidFill>
                <a:latin typeface="Lucida Sans"/>
                <a:cs typeface="Lucida Sans"/>
              </a:rPr>
              <a:t>Analysis</a:t>
            </a:r>
            <a:r>
              <a:rPr sz="2450" b="1" spc="-530" dirty="0">
                <a:solidFill>
                  <a:srgbClr val="131F48"/>
                </a:solidFill>
                <a:latin typeface="Lucida Sans"/>
                <a:cs typeface="Lucida Sans"/>
              </a:rPr>
              <a:t> </a:t>
            </a:r>
            <a:endParaRPr sz="2450">
              <a:latin typeface="Lucida Sans"/>
              <a:cs typeface="Lucida Sans"/>
            </a:endParaRPr>
          </a:p>
          <a:p>
            <a:pPr>
              <a:lnSpc>
                <a:spcPct val="100000"/>
              </a:lnSpc>
              <a:spcBef>
                <a:spcPts val="5"/>
              </a:spcBef>
            </a:pPr>
            <a:endParaRPr sz="3150">
              <a:latin typeface="Lucida Sans"/>
              <a:cs typeface="Lucida Sans"/>
            </a:endParaRPr>
          </a:p>
          <a:p>
            <a:pPr algn="ctr">
              <a:lnSpc>
                <a:spcPct val="100000"/>
              </a:lnSpc>
              <a:tabLst>
                <a:tab pos="2872740" algn="l"/>
                <a:tab pos="4742815" algn="l"/>
                <a:tab pos="6449695" algn="l"/>
              </a:tabLst>
            </a:pPr>
            <a:r>
              <a:rPr sz="1950" b="1" spc="120" dirty="0">
                <a:solidFill>
                  <a:srgbClr val="ACB9E9"/>
                </a:solidFill>
                <a:latin typeface="Lucida Sans"/>
                <a:cs typeface="Lucida Sans"/>
              </a:rPr>
              <a:t>BA</a:t>
            </a:r>
            <a:r>
              <a:rPr sz="1950" b="1" spc="-370" dirty="0">
                <a:solidFill>
                  <a:srgbClr val="ACB9E9"/>
                </a:solidFill>
                <a:latin typeface="Lucida Sans"/>
                <a:cs typeface="Lucida Sans"/>
              </a:rPr>
              <a:t> </a:t>
            </a:r>
            <a:r>
              <a:rPr sz="1950" b="1" spc="60" dirty="0">
                <a:solidFill>
                  <a:srgbClr val="ACB9E9"/>
                </a:solidFill>
                <a:latin typeface="Lucida Sans"/>
                <a:cs typeface="Lucida Sans"/>
              </a:rPr>
              <a:t>UT</a:t>
            </a:r>
            <a:r>
              <a:rPr sz="1950" b="1" spc="-365" dirty="0">
                <a:solidFill>
                  <a:srgbClr val="ACB9E9"/>
                </a:solidFill>
                <a:latin typeface="Lucida Sans"/>
                <a:cs typeface="Lucida Sans"/>
              </a:rPr>
              <a:t> </a:t>
            </a:r>
            <a:r>
              <a:rPr sz="1950" b="1" spc="5" dirty="0">
                <a:solidFill>
                  <a:srgbClr val="ACB9E9"/>
                </a:solidFill>
                <a:latin typeface="Lucida Sans"/>
                <a:cs typeface="Lucida Sans"/>
              </a:rPr>
              <a:t>I</a:t>
            </a:r>
            <a:r>
              <a:rPr sz="1950" b="1" spc="-370" dirty="0">
                <a:solidFill>
                  <a:srgbClr val="ACB9E9"/>
                </a:solidFill>
                <a:latin typeface="Lucida Sans"/>
                <a:cs typeface="Lucida Sans"/>
              </a:rPr>
              <a:t> </a:t>
            </a:r>
            <a:r>
              <a:rPr sz="1950" b="1" spc="-25" dirty="0">
                <a:solidFill>
                  <a:srgbClr val="ACB9E9"/>
                </a:solidFill>
                <a:latin typeface="Lucida Sans"/>
                <a:cs typeface="Lucida Sans"/>
              </a:rPr>
              <a:t>S</a:t>
            </a:r>
            <a:r>
              <a:rPr sz="1950" b="1" spc="-365" dirty="0">
                <a:solidFill>
                  <a:srgbClr val="ACB9E9"/>
                </a:solidFill>
                <a:latin typeface="Lucida Sans"/>
                <a:cs typeface="Lucida Sans"/>
              </a:rPr>
              <a:t> </a:t>
            </a:r>
            <a:r>
              <a:rPr sz="1950" b="1" spc="-85" dirty="0">
                <a:solidFill>
                  <a:srgbClr val="ACB9E9"/>
                </a:solidFill>
                <a:latin typeface="Lucida Sans"/>
                <a:cs typeface="Lucida Sans"/>
              </a:rPr>
              <a:t>TA</a:t>
            </a:r>
            <a:r>
              <a:rPr sz="1950" b="1" spc="325" dirty="0">
                <a:solidFill>
                  <a:srgbClr val="ACB9E9"/>
                </a:solidFill>
                <a:latin typeface="Lucida Sans"/>
                <a:cs typeface="Lucida Sans"/>
              </a:rPr>
              <a:t> </a:t>
            </a:r>
            <a:r>
              <a:rPr sz="1950" b="1" spc="-505" dirty="0">
                <a:solidFill>
                  <a:srgbClr val="ACB9E9"/>
                </a:solidFill>
                <a:latin typeface="Lucida Sans"/>
                <a:cs typeface="Lucida Sans"/>
              </a:rPr>
              <a:t>•       </a:t>
            </a:r>
            <a:r>
              <a:rPr sz="1950" b="1" spc="-445" dirty="0">
                <a:solidFill>
                  <a:srgbClr val="ACB9E9"/>
                </a:solidFill>
                <a:latin typeface="Lucida Sans"/>
                <a:cs typeface="Lucida Sans"/>
              </a:rPr>
              <a:t> </a:t>
            </a:r>
            <a:r>
              <a:rPr sz="1950" b="1" spc="-130" dirty="0">
                <a:solidFill>
                  <a:srgbClr val="ACB9E9"/>
                </a:solidFill>
                <a:latin typeface="Lucida Sans"/>
                <a:cs typeface="Lucida Sans"/>
              </a:rPr>
              <a:t>C</a:t>
            </a:r>
            <a:r>
              <a:rPr sz="1950" b="1" spc="-360" dirty="0">
                <a:solidFill>
                  <a:srgbClr val="ACB9E9"/>
                </a:solidFill>
                <a:latin typeface="Lucida Sans"/>
                <a:cs typeface="Lucida Sans"/>
              </a:rPr>
              <a:t> </a:t>
            </a:r>
            <a:r>
              <a:rPr sz="1950" b="1" spc="-40" dirty="0">
                <a:solidFill>
                  <a:srgbClr val="ACB9E9"/>
                </a:solidFill>
                <a:latin typeface="Lucida Sans"/>
                <a:cs typeface="Lucida Sans"/>
              </a:rPr>
              <a:t>R</a:t>
            </a:r>
            <a:r>
              <a:rPr sz="1950" b="1" spc="-370" dirty="0">
                <a:solidFill>
                  <a:srgbClr val="ACB9E9"/>
                </a:solidFill>
                <a:latin typeface="Lucida Sans"/>
                <a:cs typeface="Lucida Sans"/>
              </a:rPr>
              <a:t> </a:t>
            </a:r>
            <a:r>
              <a:rPr sz="1950" b="1" spc="105" dirty="0">
                <a:solidFill>
                  <a:srgbClr val="ACB9E9"/>
                </a:solidFill>
                <a:latin typeface="Lucida Sans"/>
                <a:cs typeface="Lucida Sans"/>
              </a:rPr>
              <a:t>UZ</a:t>
            </a:r>
            <a:r>
              <a:rPr sz="1950" b="1" spc="355" dirty="0">
                <a:solidFill>
                  <a:srgbClr val="ACB9E9"/>
                </a:solidFill>
                <a:latin typeface="Lucida Sans"/>
                <a:cs typeface="Lucida Sans"/>
              </a:rPr>
              <a:t> </a:t>
            </a:r>
            <a:r>
              <a:rPr sz="1950" b="1" spc="-505" dirty="0">
                <a:solidFill>
                  <a:srgbClr val="ACB9E9"/>
                </a:solidFill>
                <a:latin typeface="Lucida Sans"/>
                <a:cs typeface="Lucida Sans"/>
              </a:rPr>
              <a:t>•	</a:t>
            </a:r>
            <a:r>
              <a:rPr sz="1950" b="1" spc="75" dirty="0">
                <a:solidFill>
                  <a:srgbClr val="ACB9E9"/>
                </a:solidFill>
                <a:latin typeface="Lucida Sans"/>
                <a:cs typeface="Lucida Sans"/>
              </a:rPr>
              <a:t>TOG</a:t>
            </a:r>
            <a:r>
              <a:rPr sz="1950" b="1" spc="-375" dirty="0">
                <a:solidFill>
                  <a:srgbClr val="ACB9E9"/>
                </a:solidFill>
                <a:latin typeface="Lucida Sans"/>
                <a:cs typeface="Lucida Sans"/>
              </a:rPr>
              <a:t> </a:t>
            </a:r>
            <a:r>
              <a:rPr sz="1950" b="1" spc="170" dirty="0">
                <a:solidFill>
                  <a:srgbClr val="ACB9E9"/>
                </a:solidFill>
                <a:latin typeface="Lucida Sans"/>
                <a:cs typeface="Lucida Sans"/>
              </a:rPr>
              <a:t>ON</a:t>
            </a:r>
            <a:r>
              <a:rPr sz="1950" b="1" spc="-370" dirty="0">
                <a:solidFill>
                  <a:srgbClr val="ACB9E9"/>
                </a:solidFill>
                <a:latin typeface="Lucida Sans"/>
                <a:cs typeface="Lucida Sans"/>
              </a:rPr>
              <a:t> </a:t>
            </a:r>
            <a:r>
              <a:rPr sz="1950" b="1" spc="-35" dirty="0">
                <a:solidFill>
                  <a:srgbClr val="ACB9E9"/>
                </a:solidFill>
                <a:latin typeface="Lucida Sans"/>
                <a:cs typeface="Lucida Sans"/>
              </a:rPr>
              <a:t>O</a:t>
            </a:r>
            <a:r>
              <a:rPr sz="1950" b="1" spc="-380" dirty="0">
                <a:solidFill>
                  <a:srgbClr val="ACB9E9"/>
                </a:solidFill>
                <a:latin typeface="Lucida Sans"/>
                <a:cs typeface="Lucida Sans"/>
              </a:rPr>
              <a:t> </a:t>
            </a:r>
            <a:r>
              <a:rPr sz="1950" b="1" spc="110" dirty="0">
                <a:solidFill>
                  <a:srgbClr val="ACB9E9"/>
                </a:solidFill>
                <a:latin typeface="Lucida Sans"/>
                <a:cs typeface="Lucida Sans"/>
              </a:rPr>
              <a:t>N</a:t>
            </a:r>
            <a:r>
              <a:rPr sz="1950" b="1" spc="325" dirty="0">
                <a:solidFill>
                  <a:srgbClr val="ACB9E9"/>
                </a:solidFill>
                <a:latin typeface="Lucida Sans"/>
                <a:cs typeface="Lucida Sans"/>
              </a:rPr>
              <a:t> </a:t>
            </a:r>
            <a:r>
              <a:rPr sz="1950" b="1" spc="-505" dirty="0">
                <a:solidFill>
                  <a:srgbClr val="ACB9E9"/>
                </a:solidFill>
                <a:latin typeface="Lucida Sans"/>
                <a:cs typeface="Lucida Sans"/>
              </a:rPr>
              <a:t>•	</a:t>
            </a:r>
            <a:r>
              <a:rPr sz="1950" b="1" spc="125" dirty="0">
                <a:solidFill>
                  <a:srgbClr val="ACB9E9"/>
                </a:solidFill>
                <a:latin typeface="Lucida Sans"/>
                <a:cs typeface="Lucida Sans"/>
              </a:rPr>
              <a:t>VOL</a:t>
            </a:r>
            <a:r>
              <a:rPr sz="1950" b="1" spc="-380" dirty="0">
                <a:solidFill>
                  <a:srgbClr val="ACB9E9"/>
                </a:solidFill>
                <a:latin typeface="Lucida Sans"/>
                <a:cs typeface="Lucida Sans"/>
              </a:rPr>
              <a:t> </a:t>
            </a:r>
            <a:r>
              <a:rPr sz="1950" b="1" spc="-75" dirty="0">
                <a:solidFill>
                  <a:srgbClr val="ACB9E9"/>
                </a:solidFill>
                <a:latin typeface="Lucida Sans"/>
                <a:cs typeface="Lucida Sans"/>
              </a:rPr>
              <a:t>A</a:t>
            </a:r>
            <a:r>
              <a:rPr sz="1950" b="1" spc="-370" dirty="0">
                <a:solidFill>
                  <a:srgbClr val="ACB9E9"/>
                </a:solidFill>
                <a:latin typeface="Lucida Sans"/>
                <a:cs typeface="Lucida Sans"/>
              </a:rPr>
              <a:t> </a:t>
            </a:r>
            <a:r>
              <a:rPr sz="1950" b="1" spc="80" dirty="0">
                <a:solidFill>
                  <a:srgbClr val="ACB9E9"/>
                </a:solidFill>
                <a:latin typeface="Lucida Sans"/>
                <a:cs typeface="Lucida Sans"/>
              </a:rPr>
              <a:t>NT</a:t>
            </a:r>
            <a:r>
              <a:rPr sz="1950" b="1" spc="-360" dirty="0">
                <a:solidFill>
                  <a:srgbClr val="ACB9E9"/>
                </a:solidFill>
                <a:latin typeface="Lucida Sans"/>
                <a:cs typeface="Lucida Sans"/>
              </a:rPr>
              <a:t> </a:t>
            </a:r>
            <a:r>
              <a:rPr sz="1950" b="1" spc="-65" dirty="0">
                <a:solidFill>
                  <a:srgbClr val="ACB9E9"/>
                </a:solidFill>
                <a:latin typeface="Lucida Sans"/>
                <a:cs typeface="Lucida Sans"/>
              </a:rPr>
              <a:t>E</a:t>
            </a:r>
            <a:r>
              <a:rPr sz="1950" b="1" spc="325" dirty="0">
                <a:solidFill>
                  <a:srgbClr val="ACB9E9"/>
                </a:solidFill>
                <a:latin typeface="Lucida Sans"/>
                <a:cs typeface="Lucida Sans"/>
              </a:rPr>
              <a:t> </a:t>
            </a:r>
            <a:r>
              <a:rPr sz="1950" b="1" spc="-505" dirty="0">
                <a:solidFill>
                  <a:srgbClr val="ACB9E9"/>
                </a:solidFill>
                <a:latin typeface="Lucida Sans"/>
                <a:cs typeface="Lucida Sans"/>
              </a:rPr>
              <a:t>•	</a:t>
            </a:r>
            <a:r>
              <a:rPr sz="1950" b="1" spc="-114" dirty="0">
                <a:solidFill>
                  <a:srgbClr val="ACB9E9"/>
                </a:solidFill>
                <a:latin typeface="Lucida Sans"/>
                <a:cs typeface="Lucida Sans"/>
              </a:rPr>
              <a:t>Z</a:t>
            </a:r>
            <a:r>
              <a:rPr sz="1950" b="1" spc="-390" dirty="0">
                <a:solidFill>
                  <a:srgbClr val="ACB9E9"/>
                </a:solidFill>
                <a:latin typeface="Lucida Sans"/>
                <a:cs typeface="Lucida Sans"/>
              </a:rPr>
              <a:t> </a:t>
            </a:r>
            <a:r>
              <a:rPr sz="1950" b="1" spc="140" dirty="0">
                <a:solidFill>
                  <a:srgbClr val="ACB9E9"/>
                </a:solidFill>
                <a:latin typeface="Lucida Sans"/>
                <a:cs typeface="Lucida Sans"/>
              </a:rPr>
              <a:t>UR</a:t>
            </a:r>
            <a:r>
              <a:rPr sz="1950" b="1" spc="-395" dirty="0">
                <a:solidFill>
                  <a:srgbClr val="ACB9E9"/>
                </a:solidFill>
                <a:latin typeface="Lucida Sans"/>
                <a:cs typeface="Lucida Sans"/>
              </a:rPr>
              <a:t> </a:t>
            </a:r>
            <a:r>
              <a:rPr sz="1950" b="1" spc="120" dirty="0">
                <a:solidFill>
                  <a:srgbClr val="ACB9E9"/>
                </a:solidFill>
                <a:latin typeface="Lucida Sans"/>
                <a:cs typeface="Lucida Sans"/>
              </a:rPr>
              <a:t>BA</a:t>
            </a:r>
            <a:r>
              <a:rPr sz="1950" b="1" spc="-395" dirty="0">
                <a:solidFill>
                  <a:srgbClr val="ACB9E9"/>
                </a:solidFill>
                <a:latin typeface="Lucida Sans"/>
                <a:cs typeface="Lucida Sans"/>
              </a:rPr>
              <a:t> </a:t>
            </a:r>
            <a:r>
              <a:rPr sz="1950" b="1" spc="155" dirty="0">
                <a:solidFill>
                  <a:srgbClr val="ACB9E9"/>
                </a:solidFill>
                <a:latin typeface="Lucida Sans"/>
                <a:cs typeface="Lucida Sans"/>
              </a:rPr>
              <a:t>NO</a:t>
            </a:r>
            <a:endParaRPr sz="1950">
              <a:latin typeface="Lucida Sans"/>
              <a:cs typeface="Lucida Sans"/>
            </a:endParaRPr>
          </a:p>
        </p:txBody>
      </p:sp>
      <p:sp>
        <p:nvSpPr>
          <p:cNvPr id="19" name="object 19"/>
          <p:cNvSpPr/>
          <p:nvPr/>
        </p:nvSpPr>
        <p:spPr>
          <a:xfrm>
            <a:off x="9235116" y="2405554"/>
            <a:ext cx="2863036" cy="2863036"/>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9911287" y="2762491"/>
            <a:ext cx="1829930" cy="1829930"/>
          </a:xfrm>
          <a:prstGeom prst="rect">
            <a:avLst/>
          </a:prstGeom>
          <a:blipFill>
            <a:blip r:embed="rId13" cstate="print"/>
            <a:stretch>
              <a:fillRect/>
            </a:stretch>
          </a:blipFill>
        </p:spPr>
        <p:txBody>
          <a:bodyPr wrap="square" lIns="0" tIns="0" rIns="0" bIns="0" rtlCol="0"/>
          <a:lstStyle/>
          <a:p>
            <a:endParaRPr/>
          </a:p>
        </p:txBody>
      </p:sp>
      <p:sp>
        <p:nvSpPr>
          <p:cNvPr id="21" name="object 21"/>
          <p:cNvSpPr txBox="1"/>
          <p:nvPr/>
        </p:nvSpPr>
        <p:spPr>
          <a:xfrm>
            <a:off x="1526616" y="8371255"/>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ACB9E9"/>
                </a:solidFill>
                <a:latin typeface="Arial"/>
                <a:cs typeface="Arial"/>
              </a:rPr>
              <a:t>C</a:t>
            </a:r>
            <a:r>
              <a:rPr sz="2950" b="1" spc="5" dirty="0">
                <a:solidFill>
                  <a:srgbClr val="ACB9E9"/>
                </a:solidFill>
                <a:latin typeface="Arial"/>
                <a:cs typeface="Arial"/>
              </a:rPr>
              <a:t>P</a:t>
            </a:r>
            <a:r>
              <a:rPr sz="2950" b="1" spc="-5" dirty="0">
                <a:solidFill>
                  <a:srgbClr val="ACB9E9"/>
                </a:solidFill>
                <a:latin typeface="Arial"/>
                <a:cs typeface="Arial"/>
              </a:rPr>
              <a:t>E</a:t>
            </a:r>
            <a:r>
              <a:rPr sz="2950" b="1" spc="5" dirty="0">
                <a:solidFill>
                  <a:srgbClr val="ACB9E9"/>
                </a:solidFill>
                <a:latin typeface="Arial"/>
                <a:cs typeface="Arial"/>
              </a:rPr>
              <a:t>2</a:t>
            </a:r>
            <a:r>
              <a:rPr sz="2950" b="1" dirty="0">
                <a:solidFill>
                  <a:srgbClr val="ACB9E9"/>
                </a:solidFill>
                <a:latin typeface="Arial"/>
                <a:cs typeface="Arial"/>
              </a:rPr>
              <a:t>05</a:t>
            </a:r>
            <a:endParaRPr sz="295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28834" y="842394"/>
            <a:ext cx="2555240" cy="252095"/>
          </a:xfrm>
          <a:prstGeom prst="rect">
            <a:avLst/>
          </a:prstGeom>
        </p:spPr>
        <p:txBody>
          <a:bodyPr vert="horz" wrap="square" lIns="0" tIns="17145" rIns="0" bIns="0" rtlCol="0">
            <a:spAutoFit/>
          </a:bodyPr>
          <a:lstStyle/>
          <a:p>
            <a:pPr marL="12700">
              <a:lnSpc>
                <a:spcPct val="100000"/>
              </a:lnSpc>
              <a:spcBef>
                <a:spcPts val="135"/>
              </a:spcBef>
            </a:pPr>
            <a:r>
              <a:rPr sz="1450" b="1" spc="-40" dirty="0">
                <a:solidFill>
                  <a:srgbClr val="ACB9E9"/>
                </a:solidFill>
                <a:latin typeface="Lucida Sans"/>
                <a:cs typeface="Lucida Sans"/>
              </a:rPr>
              <a:t>E</a:t>
            </a:r>
            <a:r>
              <a:rPr sz="1450" b="1" spc="-215" dirty="0">
                <a:solidFill>
                  <a:srgbClr val="ACB9E9"/>
                </a:solidFill>
                <a:latin typeface="Lucida Sans"/>
                <a:cs typeface="Lucida Sans"/>
              </a:rPr>
              <a:t> </a:t>
            </a:r>
            <a:r>
              <a:rPr sz="1450" b="1" spc="20" dirty="0">
                <a:solidFill>
                  <a:srgbClr val="ACB9E9"/>
                </a:solidFill>
                <a:latin typeface="Lucida Sans"/>
                <a:cs typeface="Lucida Sans"/>
              </a:rPr>
              <a:t>X</a:t>
            </a:r>
            <a:r>
              <a:rPr sz="1450" b="1" spc="-215" dirty="0">
                <a:solidFill>
                  <a:srgbClr val="ACB9E9"/>
                </a:solidFill>
                <a:latin typeface="Lucida Sans"/>
                <a:cs typeface="Lucida Sans"/>
              </a:rPr>
              <a:t> </a:t>
            </a:r>
            <a:r>
              <a:rPr sz="1450" b="1" spc="10" dirty="0">
                <a:solidFill>
                  <a:srgbClr val="ACB9E9"/>
                </a:solidFill>
                <a:latin typeface="Lucida Sans"/>
                <a:cs typeface="Lucida Sans"/>
              </a:rPr>
              <a:t>I</a:t>
            </a:r>
            <a:r>
              <a:rPr sz="1450" b="1" spc="-204" dirty="0">
                <a:solidFill>
                  <a:srgbClr val="ACB9E9"/>
                </a:solidFill>
                <a:latin typeface="Lucida Sans"/>
                <a:cs typeface="Lucida Sans"/>
              </a:rPr>
              <a:t> </a:t>
            </a:r>
            <a:r>
              <a:rPr sz="1450" b="1" spc="45" dirty="0">
                <a:solidFill>
                  <a:srgbClr val="ACB9E9"/>
                </a:solidFill>
                <a:latin typeface="Lucida Sans"/>
                <a:cs typeface="Lucida Sans"/>
              </a:rPr>
              <a:t>ST</a:t>
            </a:r>
            <a:r>
              <a:rPr sz="1450" b="1" spc="-220" dirty="0">
                <a:solidFill>
                  <a:srgbClr val="ACB9E9"/>
                </a:solidFill>
                <a:latin typeface="Lucida Sans"/>
                <a:cs typeface="Lucida Sans"/>
              </a:rPr>
              <a:t> </a:t>
            </a:r>
            <a:r>
              <a:rPr sz="1450" b="1" spc="10" dirty="0">
                <a:solidFill>
                  <a:srgbClr val="ACB9E9"/>
                </a:solidFill>
                <a:latin typeface="Lucida Sans"/>
                <a:cs typeface="Lucida Sans"/>
              </a:rPr>
              <a:t>I</a:t>
            </a:r>
            <a:r>
              <a:rPr sz="1450" b="1" spc="-210" dirty="0">
                <a:solidFill>
                  <a:srgbClr val="ACB9E9"/>
                </a:solidFill>
                <a:latin typeface="Lucida Sans"/>
                <a:cs typeface="Lucida Sans"/>
              </a:rPr>
              <a:t> </a:t>
            </a:r>
            <a:r>
              <a:rPr sz="1450" b="1" spc="90" dirty="0">
                <a:solidFill>
                  <a:srgbClr val="ACB9E9"/>
                </a:solidFill>
                <a:latin typeface="Lucida Sans"/>
                <a:cs typeface="Lucida Sans"/>
              </a:rPr>
              <a:t>N</a:t>
            </a:r>
            <a:r>
              <a:rPr sz="1450" b="1" spc="-210" dirty="0">
                <a:solidFill>
                  <a:srgbClr val="ACB9E9"/>
                </a:solidFill>
                <a:latin typeface="Lucida Sans"/>
                <a:cs typeface="Lucida Sans"/>
              </a:rPr>
              <a:t> </a:t>
            </a:r>
            <a:r>
              <a:rPr sz="1450" b="1" spc="-10" dirty="0">
                <a:solidFill>
                  <a:srgbClr val="ACB9E9"/>
                </a:solidFill>
                <a:latin typeface="Lucida Sans"/>
                <a:cs typeface="Lucida Sans"/>
              </a:rPr>
              <a:t>G</a:t>
            </a:r>
            <a:r>
              <a:rPr sz="1450" b="1" spc="325" dirty="0">
                <a:solidFill>
                  <a:srgbClr val="ACB9E9"/>
                </a:solidFill>
                <a:latin typeface="Lucida Sans"/>
                <a:cs typeface="Lucida Sans"/>
              </a:rPr>
              <a:t> </a:t>
            </a:r>
            <a:r>
              <a:rPr sz="1450" b="1" spc="110" dirty="0">
                <a:solidFill>
                  <a:srgbClr val="ACB9E9"/>
                </a:solidFill>
                <a:latin typeface="Lucida Sans"/>
                <a:cs typeface="Lucida Sans"/>
              </a:rPr>
              <a:t>SO</a:t>
            </a:r>
            <a:r>
              <a:rPr sz="1450" b="1" spc="-204" dirty="0">
                <a:solidFill>
                  <a:srgbClr val="ACB9E9"/>
                </a:solidFill>
                <a:latin typeface="Lucida Sans"/>
                <a:cs typeface="Lucida Sans"/>
              </a:rPr>
              <a:t> </a:t>
            </a:r>
            <a:r>
              <a:rPr sz="1450" b="1" spc="-5" dirty="0">
                <a:solidFill>
                  <a:srgbClr val="ACB9E9"/>
                </a:solidFill>
                <a:latin typeface="Lucida Sans"/>
                <a:cs typeface="Lucida Sans"/>
              </a:rPr>
              <a:t>L</a:t>
            </a:r>
            <a:r>
              <a:rPr sz="1450" b="1" spc="-235" dirty="0">
                <a:solidFill>
                  <a:srgbClr val="ACB9E9"/>
                </a:solidFill>
                <a:latin typeface="Lucida Sans"/>
                <a:cs typeface="Lucida Sans"/>
              </a:rPr>
              <a:t> </a:t>
            </a:r>
            <a:r>
              <a:rPr sz="1450" b="1" spc="50" dirty="0">
                <a:solidFill>
                  <a:srgbClr val="ACB9E9"/>
                </a:solidFill>
                <a:latin typeface="Lucida Sans"/>
                <a:cs typeface="Lucida Sans"/>
              </a:rPr>
              <a:t>U</a:t>
            </a:r>
            <a:r>
              <a:rPr sz="1450" b="1" spc="-204" dirty="0">
                <a:solidFill>
                  <a:srgbClr val="ACB9E9"/>
                </a:solidFill>
                <a:latin typeface="Lucida Sans"/>
                <a:cs typeface="Lucida Sans"/>
              </a:rPr>
              <a:t> </a:t>
            </a:r>
            <a:r>
              <a:rPr sz="1450" b="1" spc="-145" dirty="0">
                <a:solidFill>
                  <a:srgbClr val="ACB9E9"/>
                </a:solidFill>
                <a:latin typeface="Lucida Sans"/>
                <a:cs typeface="Lucida Sans"/>
              </a:rPr>
              <a:t>T</a:t>
            </a:r>
            <a:r>
              <a:rPr sz="1450" b="1" spc="-215" dirty="0">
                <a:solidFill>
                  <a:srgbClr val="ACB9E9"/>
                </a:solidFill>
                <a:latin typeface="Lucida Sans"/>
                <a:cs typeface="Lucida Sans"/>
              </a:rPr>
              <a:t> </a:t>
            </a:r>
            <a:r>
              <a:rPr sz="1450" b="1" spc="10" dirty="0">
                <a:solidFill>
                  <a:srgbClr val="ACB9E9"/>
                </a:solidFill>
                <a:latin typeface="Lucida Sans"/>
                <a:cs typeface="Lucida Sans"/>
              </a:rPr>
              <a:t>I</a:t>
            </a:r>
            <a:r>
              <a:rPr sz="1450" b="1" spc="-210" dirty="0">
                <a:solidFill>
                  <a:srgbClr val="ACB9E9"/>
                </a:solidFill>
                <a:latin typeface="Lucida Sans"/>
                <a:cs typeface="Lucida Sans"/>
              </a:rPr>
              <a:t> </a:t>
            </a:r>
            <a:r>
              <a:rPr sz="1450" b="1" spc="-15" dirty="0">
                <a:solidFill>
                  <a:srgbClr val="ACB9E9"/>
                </a:solidFill>
                <a:latin typeface="Lucida Sans"/>
                <a:cs typeface="Lucida Sans"/>
              </a:rPr>
              <a:t>O</a:t>
            </a:r>
            <a:r>
              <a:rPr sz="1450" b="1" spc="-204" dirty="0">
                <a:solidFill>
                  <a:srgbClr val="ACB9E9"/>
                </a:solidFill>
                <a:latin typeface="Lucida Sans"/>
                <a:cs typeface="Lucida Sans"/>
              </a:rPr>
              <a:t> </a:t>
            </a:r>
            <a:r>
              <a:rPr sz="1450" b="1" spc="90" dirty="0">
                <a:solidFill>
                  <a:srgbClr val="ACB9E9"/>
                </a:solidFill>
                <a:latin typeface="Lucida Sans"/>
                <a:cs typeface="Lucida Sans"/>
              </a:rPr>
              <a:t>N</a:t>
            </a:r>
            <a:r>
              <a:rPr sz="1450" b="1" spc="-210" dirty="0">
                <a:solidFill>
                  <a:srgbClr val="ACB9E9"/>
                </a:solidFill>
                <a:latin typeface="Lucida Sans"/>
                <a:cs typeface="Lucida Sans"/>
              </a:rPr>
              <a:t> </a:t>
            </a:r>
            <a:r>
              <a:rPr sz="1450" b="1" spc="-15" dirty="0">
                <a:solidFill>
                  <a:srgbClr val="ACB9E9"/>
                </a:solidFill>
                <a:latin typeface="Lucida Sans"/>
                <a:cs typeface="Lucida Sans"/>
              </a:rPr>
              <a:t>S</a:t>
            </a:r>
            <a:endParaRPr sz="1450">
              <a:latin typeface="Lucida Sans"/>
              <a:cs typeface="Lucida Sans"/>
            </a:endParaRPr>
          </a:p>
        </p:txBody>
      </p:sp>
      <p:sp>
        <p:nvSpPr>
          <p:cNvPr id="3" name="object 3"/>
          <p:cNvSpPr/>
          <p:nvPr/>
        </p:nvSpPr>
        <p:spPr>
          <a:xfrm>
            <a:off x="5866836" y="912452"/>
            <a:ext cx="9898717" cy="157856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447408" y="1269525"/>
            <a:ext cx="8960874" cy="80385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119009" y="2435717"/>
            <a:ext cx="8770082" cy="887566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3609588" y="3086751"/>
            <a:ext cx="6628470" cy="6907484"/>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4903901" y="3480192"/>
            <a:ext cx="3881120" cy="1659889"/>
          </a:xfrm>
          <a:prstGeom prst="rect">
            <a:avLst/>
          </a:prstGeom>
        </p:spPr>
        <p:txBody>
          <a:bodyPr vert="horz" wrap="square" lIns="0" tIns="12700" rIns="0" bIns="0" rtlCol="0">
            <a:spAutoFit/>
          </a:bodyPr>
          <a:lstStyle/>
          <a:p>
            <a:pPr marL="175895" marR="5080" indent="-163830">
              <a:lnSpc>
                <a:spcPct val="100200"/>
              </a:lnSpc>
              <a:spcBef>
                <a:spcPts val="100"/>
              </a:spcBef>
            </a:pPr>
            <a:r>
              <a:rPr spc="-105" dirty="0"/>
              <a:t>T</a:t>
            </a:r>
            <a:r>
              <a:rPr spc="265" dirty="0"/>
              <a:t>raditi</a:t>
            </a:r>
            <a:r>
              <a:rPr spc="400" dirty="0"/>
              <a:t>o</a:t>
            </a:r>
            <a:r>
              <a:rPr spc="350" dirty="0"/>
              <a:t>n</a:t>
            </a:r>
            <a:r>
              <a:rPr spc="315" dirty="0"/>
              <a:t>al  </a:t>
            </a:r>
            <a:r>
              <a:rPr spc="270" dirty="0"/>
              <a:t>Interviews</a:t>
            </a:r>
          </a:p>
        </p:txBody>
      </p:sp>
      <p:sp>
        <p:nvSpPr>
          <p:cNvPr id="8" name="object 8"/>
          <p:cNvSpPr/>
          <p:nvPr/>
        </p:nvSpPr>
        <p:spPr>
          <a:xfrm>
            <a:off x="4501931" y="5409365"/>
            <a:ext cx="907424" cy="907413"/>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733186" y="5640610"/>
            <a:ext cx="364477" cy="364477"/>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4824301" y="5751384"/>
            <a:ext cx="177660" cy="142984"/>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4501930" y="5894487"/>
            <a:ext cx="907424" cy="907424"/>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4733186" y="6125743"/>
            <a:ext cx="364477" cy="364477"/>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4824301" y="6236517"/>
            <a:ext cx="177660" cy="142984"/>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4501930" y="6384647"/>
            <a:ext cx="907424" cy="90742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4733186" y="6615903"/>
            <a:ext cx="364477" cy="364477"/>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4824301" y="6726677"/>
            <a:ext cx="177660" cy="142984"/>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4501930" y="6869780"/>
            <a:ext cx="907424" cy="907424"/>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4733186" y="7101035"/>
            <a:ext cx="364477" cy="364477"/>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4824301" y="7211810"/>
            <a:ext cx="177660" cy="142984"/>
          </a:xfrm>
          <a:prstGeom prst="rect">
            <a:avLst/>
          </a:prstGeom>
          <a:blipFill>
            <a:blip r:embed="rId9" cstate="print"/>
            <a:stretch>
              <a:fillRect/>
            </a:stretch>
          </a:blipFill>
        </p:spPr>
        <p:txBody>
          <a:bodyPr wrap="square" lIns="0" tIns="0" rIns="0" bIns="0" rtlCol="0"/>
          <a:lstStyle/>
          <a:p>
            <a:endParaRPr/>
          </a:p>
        </p:txBody>
      </p:sp>
      <p:sp>
        <p:nvSpPr>
          <p:cNvPr id="20" name="object 20"/>
          <p:cNvSpPr txBox="1"/>
          <p:nvPr/>
        </p:nvSpPr>
        <p:spPr>
          <a:xfrm>
            <a:off x="5359085" y="5642162"/>
            <a:ext cx="3583304" cy="2273935"/>
          </a:xfrm>
          <a:prstGeom prst="rect">
            <a:avLst/>
          </a:prstGeom>
        </p:spPr>
        <p:txBody>
          <a:bodyPr vert="horz" wrap="square" lIns="0" tIns="16510" rIns="0" bIns="0" rtlCol="0">
            <a:spAutoFit/>
          </a:bodyPr>
          <a:lstStyle/>
          <a:p>
            <a:pPr marL="12700">
              <a:lnSpc>
                <a:spcPct val="100000"/>
              </a:lnSpc>
              <a:spcBef>
                <a:spcPts val="130"/>
              </a:spcBef>
            </a:pPr>
            <a:r>
              <a:rPr sz="1950" b="1" dirty="0">
                <a:solidFill>
                  <a:srgbClr val="FFFFFF"/>
                </a:solidFill>
                <a:latin typeface="Lucida Sans"/>
                <a:cs typeface="Lucida Sans"/>
              </a:rPr>
              <a:t>more </a:t>
            </a:r>
            <a:r>
              <a:rPr sz="1950" b="1" spc="-60" dirty="0">
                <a:solidFill>
                  <a:srgbClr val="FFFFFF"/>
                </a:solidFill>
                <a:latin typeface="Lucida Sans"/>
                <a:cs typeface="Lucida Sans"/>
              </a:rPr>
              <a:t>engaging </a:t>
            </a:r>
            <a:r>
              <a:rPr sz="1950" b="1" spc="5" dirty="0">
                <a:solidFill>
                  <a:srgbClr val="FFFFFF"/>
                </a:solidFill>
                <a:latin typeface="Lucida Sans"/>
                <a:cs typeface="Lucida Sans"/>
              </a:rPr>
              <a:t>and</a:t>
            </a:r>
            <a:r>
              <a:rPr sz="1950" b="1" spc="-270" dirty="0">
                <a:solidFill>
                  <a:srgbClr val="FFFFFF"/>
                </a:solidFill>
                <a:latin typeface="Lucida Sans"/>
                <a:cs typeface="Lucida Sans"/>
              </a:rPr>
              <a:t> </a:t>
            </a:r>
            <a:r>
              <a:rPr sz="1950" b="1" spc="-20" dirty="0">
                <a:solidFill>
                  <a:srgbClr val="FFFFFF"/>
                </a:solidFill>
                <a:latin typeface="Lucida Sans"/>
                <a:cs typeface="Lucida Sans"/>
              </a:rPr>
              <a:t>personal</a:t>
            </a:r>
            <a:endParaRPr sz="1950">
              <a:latin typeface="Lucida Sans"/>
              <a:cs typeface="Lucida Sans"/>
            </a:endParaRPr>
          </a:p>
          <a:p>
            <a:pPr marL="12700" marR="310515">
              <a:lnSpc>
                <a:spcPts val="3860"/>
              </a:lnSpc>
              <a:spcBef>
                <a:spcPts val="340"/>
              </a:spcBef>
            </a:pPr>
            <a:r>
              <a:rPr sz="1950" b="1" spc="5" dirty="0">
                <a:solidFill>
                  <a:srgbClr val="FFFFFF"/>
                </a:solidFill>
                <a:latin typeface="Lucida Sans"/>
                <a:cs typeface="Lucida Sans"/>
              </a:rPr>
              <a:t>can </a:t>
            </a:r>
            <a:r>
              <a:rPr sz="1950" b="1" spc="-30" dirty="0">
                <a:solidFill>
                  <a:srgbClr val="FFFFFF"/>
                </a:solidFill>
                <a:latin typeface="Lucida Sans"/>
                <a:cs typeface="Lucida Sans"/>
              </a:rPr>
              <a:t>probe </a:t>
            </a:r>
            <a:r>
              <a:rPr sz="1950" b="1" spc="-15" dirty="0">
                <a:solidFill>
                  <a:srgbClr val="FFFFFF"/>
                </a:solidFill>
                <a:latin typeface="Lucida Sans"/>
                <a:cs typeface="Lucida Sans"/>
              </a:rPr>
              <a:t>for</a:t>
            </a:r>
            <a:r>
              <a:rPr sz="1950" b="1" spc="-330" dirty="0">
                <a:solidFill>
                  <a:srgbClr val="FFFFFF"/>
                </a:solidFill>
                <a:latin typeface="Lucida Sans"/>
                <a:cs typeface="Lucida Sans"/>
              </a:rPr>
              <a:t> </a:t>
            </a:r>
            <a:r>
              <a:rPr sz="1950" b="1" spc="-5" dirty="0">
                <a:solidFill>
                  <a:srgbClr val="FFFFFF"/>
                </a:solidFill>
                <a:latin typeface="Lucida Sans"/>
                <a:cs typeface="Lucida Sans"/>
              </a:rPr>
              <a:t>clarification  </a:t>
            </a:r>
            <a:r>
              <a:rPr sz="1950" b="1" spc="-30" dirty="0">
                <a:solidFill>
                  <a:srgbClr val="FFFFFF"/>
                </a:solidFill>
                <a:latin typeface="Lucida Sans"/>
                <a:cs typeface="Lucida Sans"/>
              </a:rPr>
              <a:t>laddering</a:t>
            </a:r>
            <a:endParaRPr sz="1950">
              <a:latin typeface="Lucida Sans"/>
              <a:cs typeface="Lucida Sans"/>
            </a:endParaRPr>
          </a:p>
          <a:p>
            <a:pPr marL="12700">
              <a:lnSpc>
                <a:spcPct val="100000"/>
              </a:lnSpc>
              <a:spcBef>
                <a:spcPts val="1100"/>
              </a:spcBef>
            </a:pPr>
            <a:r>
              <a:rPr sz="1950" b="1" spc="-10" dirty="0">
                <a:solidFill>
                  <a:srgbClr val="FFFFFF"/>
                </a:solidFill>
                <a:latin typeface="Lucida Sans"/>
                <a:cs typeface="Lucida Sans"/>
              </a:rPr>
              <a:t>facial</a:t>
            </a:r>
            <a:r>
              <a:rPr sz="1950" b="1" spc="-145" dirty="0">
                <a:solidFill>
                  <a:srgbClr val="FFFFFF"/>
                </a:solidFill>
                <a:latin typeface="Lucida Sans"/>
                <a:cs typeface="Lucida Sans"/>
              </a:rPr>
              <a:t> </a:t>
            </a:r>
            <a:r>
              <a:rPr sz="1950" b="1" spc="-45" dirty="0">
                <a:solidFill>
                  <a:srgbClr val="FFFFFF"/>
                </a:solidFill>
                <a:latin typeface="Lucida Sans"/>
                <a:cs typeface="Lucida Sans"/>
              </a:rPr>
              <a:t>gestures</a:t>
            </a:r>
            <a:endParaRPr sz="1950">
              <a:latin typeface="Lucida Sans"/>
              <a:cs typeface="Lucida Sans"/>
            </a:endParaRPr>
          </a:p>
          <a:p>
            <a:pPr marL="12700">
              <a:lnSpc>
                <a:spcPct val="100000"/>
              </a:lnSpc>
              <a:spcBef>
                <a:spcPts val="1485"/>
              </a:spcBef>
            </a:pPr>
            <a:r>
              <a:rPr sz="1950" b="1" spc="-35" dirty="0">
                <a:solidFill>
                  <a:srgbClr val="FFFFFF"/>
                </a:solidFill>
                <a:latin typeface="Lucida Sans"/>
                <a:cs typeface="Lucida Sans"/>
              </a:rPr>
              <a:t>body</a:t>
            </a:r>
            <a:r>
              <a:rPr sz="1950" b="1" spc="-180" dirty="0">
                <a:solidFill>
                  <a:srgbClr val="FFFFFF"/>
                </a:solidFill>
                <a:latin typeface="Lucida Sans"/>
                <a:cs typeface="Lucida Sans"/>
              </a:rPr>
              <a:t> </a:t>
            </a:r>
            <a:r>
              <a:rPr sz="1950" b="1" spc="-30" dirty="0">
                <a:solidFill>
                  <a:srgbClr val="FFFFFF"/>
                </a:solidFill>
                <a:latin typeface="Lucida Sans"/>
                <a:cs typeface="Lucida Sans"/>
              </a:rPr>
              <a:t>language</a:t>
            </a:r>
            <a:endParaRPr sz="1950">
              <a:latin typeface="Lucida Sans"/>
              <a:cs typeface="Lucida Sans"/>
            </a:endParaRPr>
          </a:p>
        </p:txBody>
      </p:sp>
      <p:sp>
        <p:nvSpPr>
          <p:cNvPr id="21" name="object 21"/>
          <p:cNvSpPr/>
          <p:nvPr/>
        </p:nvSpPr>
        <p:spPr>
          <a:xfrm>
            <a:off x="4501931" y="7354923"/>
            <a:ext cx="907424" cy="907413"/>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4733186" y="7586167"/>
            <a:ext cx="364477" cy="364477"/>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4824301" y="7696945"/>
            <a:ext cx="177660" cy="145496"/>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3684997" y="8013486"/>
            <a:ext cx="5778849" cy="2051120"/>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4740726" y="8370426"/>
            <a:ext cx="4366260" cy="1123950"/>
          </a:xfrm>
          <a:custGeom>
            <a:avLst/>
            <a:gdLst/>
            <a:ahLst/>
            <a:cxnLst/>
            <a:rect l="l" t="t" r="r" b="b"/>
            <a:pathLst>
              <a:path w="4366259" h="1123950">
                <a:moveTo>
                  <a:pt x="3804395" y="0"/>
                </a:moveTo>
                <a:lnTo>
                  <a:pt x="561798" y="0"/>
                </a:lnTo>
                <a:lnTo>
                  <a:pt x="513323" y="2062"/>
                </a:lnTo>
                <a:lnTo>
                  <a:pt x="465994" y="8135"/>
                </a:lnTo>
                <a:lnTo>
                  <a:pt x="419978" y="18053"/>
                </a:lnTo>
                <a:lnTo>
                  <a:pt x="375445" y="31644"/>
                </a:lnTo>
                <a:lnTo>
                  <a:pt x="332562" y="48742"/>
                </a:lnTo>
                <a:lnTo>
                  <a:pt x="291500" y="69176"/>
                </a:lnTo>
                <a:lnTo>
                  <a:pt x="252425" y="92780"/>
                </a:lnTo>
                <a:lnTo>
                  <a:pt x="215508" y="119383"/>
                </a:lnTo>
                <a:lnTo>
                  <a:pt x="180916" y="148818"/>
                </a:lnTo>
                <a:lnTo>
                  <a:pt x="148818" y="180916"/>
                </a:lnTo>
                <a:lnTo>
                  <a:pt x="119383" y="215508"/>
                </a:lnTo>
                <a:lnTo>
                  <a:pt x="92780" y="252425"/>
                </a:lnTo>
                <a:lnTo>
                  <a:pt x="69176" y="291500"/>
                </a:lnTo>
                <a:lnTo>
                  <a:pt x="48742" y="332562"/>
                </a:lnTo>
                <a:lnTo>
                  <a:pt x="31644" y="375445"/>
                </a:lnTo>
                <a:lnTo>
                  <a:pt x="18053" y="419978"/>
                </a:lnTo>
                <a:lnTo>
                  <a:pt x="8135" y="465994"/>
                </a:lnTo>
                <a:lnTo>
                  <a:pt x="2062" y="513323"/>
                </a:lnTo>
                <a:lnTo>
                  <a:pt x="0" y="561798"/>
                </a:lnTo>
                <a:lnTo>
                  <a:pt x="2062" y="610272"/>
                </a:lnTo>
                <a:lnTo>
                  <a:pt x="8135" y="657600"/>
                </a:lnTo>
                <a:lnTo>
                  <a:pt x="18053" y="703615"/>
                </a:lnTo>
                <a:lnTo>
                  <a:pt x="31644" y="748148"/>
                </a:lnTo>
                <a:lnTo>
                  <a:pt x="48742" y="791030"/>
                </a:lnTo>
                <a:lnTo>
                  <a:pt x="69176" y="832092"/>
                </a:lnTo>
                <a:lnTo>
                  <a:pt x="92780" y="871167"/>
                </a:lnTo>
                <a:lnTo>
                  <a:pt x="119383" y="908084"/>
                </a:lnTo>
                <a:lnTo>
                  <a:pt x="148818" y="942676"/>
                </a:lnTo>
                <a:lnTo>
                  <a:pt x="180916" y="974775"/>
                </a:lnTo>
                <a:lnTo>
                  <a:pt x="215508" y="1004210"/>
                </a:lnTo>
                <a:lnTo>
                  <a:pt x="252425" y="1030814"/>
                </a:lnTo>
                <a:lnTo>
                  <a:pt x="291500" y="1054418"/>
                </a:lnTo>
                <a:lnTo>
                  <a:pt x="332562" y="1074853"/>
                </a:lnTo>
                <a:lnTo>
                  <a:pt x="375445" y="1091951"/>
                </a:lnTo>
                <a:lnTo>
                  <a:pt x="419978" y="1105543"/>
                </a:lnTo>
                <a:lnTo>
                  <a:pt x="465994" y="1115461"/>
                </a:lnTo>
                <a:lnTo>
                  <a:pt x="513323" y="1121535"/>
                </a:lnTo>
                <a:lnTo>
                  <a:pt x="561798" y="1123597"/>
                </a:lnTo>
                <a:lnTo>
                  <a:pt x="3804395" y="1123597"/>
                </a:lnTo>
                <a:lnTo>
                  <a:pt x="3852870" y="1121535"/>
                </a:lnTo>
                <a:lnTo>
                  <a:pt x="3900199" y="1115461"/>
                </a:lnTo>
                <a:lnTo>
                  <a:pt x="3946215" y="1105544"/>
                </a:lnTo>
                <a:lnTo>
                  <a:pt x="3990749" y="1091952"/>
                </a:lnTo>
                <a:lnTo>
                  <a:pt x="4033631" y="1074855"/>
                </a:lnTo>
                <a:lnTo>
                  <a:pt x="4074694" y="1054420"/>
                </a:lnTo>
                <a:lnTo>
                  <a:pt x="4113768" y="1030817"/>
                </a:lnTo>
                <a:lnTo>
                  <a:pt x="4150685" y="1004213"/>
                </a:lnTo>
                <a:lnTo>
                  <a:pt x="4185277" y="974778"/>
                </a:lnTo>
                <a:lnTo>
                  <a:pt x="4217375" y="942681"/>
                </a:lnTo>
                <a:lnTo>
                  <a:pt x="4246810" y="908089"/>
                </a:lnTo>
                <a:lnTo>
                  <a:pt x="4273413" y="871171"/>
                </a:lnTo>
                <a:lnTo>
                  <a:pt x="4297017" y="832097"/>
                </a:lnTo>
                <a:lnTo>
                  <a:pt x="4317452" y="791034"/>
                </a:lnTo>
                <a:lnTo>
                  <a:pt x="4334549" y="748152"/>
                </a:lnTo>
                <a:lnTo>
                  <a:pt x="4348141" y="703618"/>
                </a:lnTo>
                <a:lnTo>
                  <a:pt x="4358058" y="657603"/>
                </a:lnTo>
                <a:lnTo>
                  <a:pt x="4364132" y="610273"/>
                </a:lnTo>
                <a:lnTo>
                  <a:pt x="4366194" y="561798"/>
                </a:lnTo>
                <a:lnTo>
                  <a:pt x="4364142" y="513323"/>
                </a:lnTo>
                <a:lnTo>
                  <a:pt x="4358068" y="465994"/>
                </a:lnTo>
                <a:lnTo>
                  <a:pt x="4348150" y="419978"/>
                </a:lnTo>
                <a:lnTo>
                  <a:pt x="4334558" y="375445"/>
                </a:lnTo>
                <a:lnTo>
                  <a:pt x="4317460" y="332562"/>
                </a:lnTo>
                <a:lnTo>
                  <a:pt x="4297025" y="291500"/>
                </a:lnTo>
                <a:lnTo>
                  <a:pt x="4273421" y="252425"/>
                </a:lnTo>
                <a:lnTo>
                  <a:pt x="4246816" y="215508"/>
                </a:lnTo>
                <a:lnTo>
                  <a:pt x="4217381" y="180916"/>
                </a:lnTo>
                <a:lnTo>
                  <a:pt x="4185282" y="148818"/>
                </a:lnTo>
                <a:lnTo>
                  <a:pt x="4150689" y="119383"/>
                </a:lnTo>
                <a:lnTo>
                  <a:pt x="4113771" y="92780"/>
                </a:lnTo>
                <a:lnTo>
                  <a:pt x="4074696" y="69176"/>
                </a:lnTo>
                <a:lnTo>
                  <a:pt x="4033633" y="48742"/>
                </a:lnTo>
                <a:lnTo>
                  <a:pt x="3990750" y="31644"/>
                </a:lnTo>
                <a:lnTo>
                  <a:pt x="3946216" y="18053"/>
                </a:lnTo>
                <a:lnTo>
                  <a:pt x="3900200" y="8135"/>
                </a:lnTo>
                <a:lnTo>
                  <a:pt x="3852870" y="2062"/>
                </a:lnTo>
                <a:lnTo>
                  <a:pt x="3804395" y="0"/>
                </a:lnTo>
                <a:close/>
              </a:path>
            </a:pathLst>
          </a:custGeom>
          <a:solidFill>
            <a:srgbClr val="F8F9FD"/>
          </a:solidFill>
        </p:spPr>
        <p:txBody>
          <a:bodyPr wrap="square" lIns="0" tIns="0" rIns="0" bIns="0" rtlCol="0"/>
          <a:lstStyle/>
          <a:p>
            <a:endParaRPr/>
          </a:p>
        </p:txBody>
      </p:sp>
      <p:sp>
        <p:nvSpPr>
          <p:cNvPr id="26" name="object 26"/>
          <p:cNvSpPr/>
          <p:nvPr/>
        </p:nvSpPr>
        <p:spPr>
          <a:xfrm>
            <a:off x="5746183" y="8468456"/>
            <a:ext cx="1530807" cy="472564"/>
          </a:xfrm>
          <a:prstGeom prst="rect">
            <a:avLst/>
          </a:prstGeom>
          <a:blipFill>
            <a:blip r:embed="rId15" cstate="print"/>
            <a:stretch>
              <a:fillRect/>
            </a:stretch>
          </a:blipFill>
        </p:spPr>
        <p:txBody>
          <a:bodyPr wrap="square" lIns="0" tIns="0" rIns="0" bIns="0" rtlCol="0"/>
          <a:lstStyle/>
          <a:p>
            <a:endParaRPr/>
          </a:p>
        </p:txBody>
      </p:sp>
      <p:sp>
        <p:nvSpPr>
          <p:cNvPr id="27" name="object 27"/>
          <p:cNvSpPr/>
          <p:nvPr/>
        </p:nvSpPr>
        <p:spPr>
          <a:xfrm>
            <a:off x="5925417" y="8606329"/>
            <a:ext cx="1213836" cy="175315"/>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4961926" y="8563974"/>
            <a:ext cx="713874" cy="713874"/>
          </a:xfrm>
          <a:prstGeom prst="rect">
            <a:avLst/>
          </a:prstGeom>
          <a:blipFill>
            <a:blip r:embed="rId17" cstate="print"/>
            <a:stretch>
              <a:fillRect/>
            </a:stretch>
          </a:blipFill>
        </p:spPr>
        <p:txBody>
          <a:bodyPr wrap="square" lIns="0" tIns="0" rIns="0" bIns="0" rtlCol="0"/>
          <a:lstStyle/>
          <a:p>
            <a:endParaRPr/>
          </a:p>
        </p:txBody>
      </p:sp>
      <p:sp>
        <p:nvSpPr>
          <p:cNvPr id="29" name="object 29"/>
          <p:cNvSpPr txBox="1"/>
          <p:nvPr/>
        </p:nvSpPr>
        <p:spPr>
          <a:xfrm>
            <a:off x="5868598" y="8820058"/>
            <a:ext cx="2834640" cy="428625"/>
          </a:xfrm>
          <a:prstGeom prst="rect">
            <a:avLst/>
          </a:prstGeom>
        </p:spPr>
        <p:txBody>
          <a:bodyPr vert="horz" wrap="square" lIns="0" tIns="12700" rIns="0" bIns="0" rtlCol="0">
            <a:spAutoFit/>
          </a:bodyPr>
          <a:lstStyle/>
          <a:p>
            <a:pPr marL="12700" marR="5080">
              <a:lnSpc>
                <a:spcPct val="101499"/>
              </a:lnSpc>
              <a:spcBef>
                <a:spcPts val="100"/>
              </a:spcBef>
            </a:pPr>
            <a:r>
              <a:rPr sz="1300" b="1" spc="-40" dirty="0">
                <a:solidFill>
                  <a:srgbClr val="52BBF8"/>
                </a:solidFill>
                <a:latin typeface="Lucida Sans"/>
                <a:cs typeface="Lucida Sans"/>
              </a:rPr>
              <a:t>Is </a:t>
            </a:r>
            <a:r>
              <a:rPr sz="1300" b="1" spc="15" dirty="0">
                <a:solidFill>
                  <a:srgbClr val="52BBF8"/>
                </a:solidFill>
                <a:latin typeface="Lucida Sans"/>
                <a:cs typeface="Lucida Sans"/>
              </a:rPr>
              <a:t>there </a:t>
            </a:r>
            <a:r>
              <a:rPr sz="1300" b="1" spc="35" dirty="0">
                <a:solidFill>
                  <a:srgbClr val="52BBF8"/>
                </a:solidFill>
                <a:latin typeface="Lucida Sans"/>
                <a:cs typeface="Lucida Sans"/>
              </a:rPr>
              <a:t>a </a:t>
            </a:r>
            <a:r>
              <a:rPr sz="1300" b="1" spc="-30" dirty="0">
                <a:solidFill>
                  <a:srgbClr val="52BBF8"/>
                </a:solidFill>
                <a:latin typeface="Lucida Sans"/>
                <a:cs typeface="Lucida Sans"/>
              </a:rPr>
              <a:t>bias </a:t>
            </a:r>
            <a:r>
              <a:rPr sz="1300" b="1" spc="-20" dirty="0">
                <a:solidFill>
                  <a:srgbClr val="52BBF8"/>
                </a:solidFill>
                <a:latin typeface="Lucida Sans"/>
                <a:cs typeface="Lucida Sans"/>
              </a:rPr>
              <a:t>against </a:t>
            </a:r>
            <a:r>
              <a:rPr sz="1300" b="1" spc="5" dirty="0">
                <a:solidFill>
                  <a:srgbClr val="52BBF8"/>
                </a:solidFill>
                <a:latin typeface="Lucida Sans"/>
                <a:cs typeface="Lucida Sans"/>
              </a:rPr>
              <a:t>telephone  </a:t>
            </a:r>
            <a:r>
              <a:rPr sz="1300" b="1" spc="-10" dirty="0">
                <a:solidFill>
                  <a:srgbClr val="52BBF8"/>
                </a:solidFill>
                <a:latin typeface="Lucida Sans"/>
                <a:cs typeface="Lucida Sans"/>
              </a:rPr>
              <a:t>interviews in </a:t>
            </a:r>
            <a:r>
              <a:rPr sz="1300" b="1" dirty="0">
                <a:solidFill>
                  <a:srgbClr val="52BBF8"/>
                </a:solidFill>
                <a:latin typeface="Lucida Sans"/>
                <a:cs typeface="Lucida Sans"/>
              </a:rPr>
              <a:t>qualitative</a:t>
            </a:r>
            <a:r>
              <a:rPr sz="1300" b="1" spc="-170" dirty="0">
                <a:solidFill>
                  <a:srgbClr val="52BBF8"/>
                </a:solidFill>
                <a:latin typeface="Lucida Sans"/>
                <a:cs typeface="Lucida Sans"/>
              </a:rPr>
              <a:t> </a:t>
            </a:r>
            <a:r>
              <a:rPr sz="1300" b="1" spc="-10" dirty="0">
                <a:solidFill>
                  <a:srgbClr val="52BBF8"/>
                </a:solidFill>
                <a:latin typeface="Lucida Sans"/>
                <a:cs typeface="Lucida Sans"/>
              </a:rPr>
              <a:t>research</a:t>
            </a:r>
            <a:endParaRPr sz="1300">
              <a:latin typeface="Lucida Sans"/>
              <a:cs typeface="Lucida Sans"/>
            </a:endParaRPr>
          </a:p>
        </p:txBody>
      </p:sp>
      <p:sp>
        <p:nvSpPr>
          <p:cNvPr id="30" name="object 30"/>
          <p:cNvSpPr/>
          <p:nvPr/>
        </p:nvSpPr>
        <p:spPr>
          <a:xfrm>
            <a:off x="10112376" y="2460854"/>
            <a:ext cx="8770093" cy="8850529"/>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11602966" y="3111887"/>
            <a:ext cx="6628469" cy="6909998"/>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12894978" y="5409365"/>
            <a:ext cx="907423" cy="907413"/>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13126232" y="5640610"/>
            <a:ext cx="364477" cy="364477"/>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13219892" y="5751384"/>
            <a:ext cx="175120" cy="142984"/>
          </a:xfrm>
          <a:prstGeom prst="rect">
            <a:avLst/>
          </a:prstGeom>
          <a:blipFill>
            <a:blip r:embed="rId22" cstate="print"/>
            <a:stretch>
              <a:fillRect/>
            </a:stretch>
          </a:blipFill>
        </p:spPr>
        <p:txBody>
          <a:bodyPr wrap="square" lIns="0" tIns="0" rIns="0" bIns="0" rtlCol="0"/>
          <a:lstStyle/>
          <a:p>
            <a:endParaRPr/>
          </a:p>
        </p:txBody>
      </p:sp>
      <p:sp>
        <p:nvSpPr>
          <p:cNvPr id="35" name="object 35"/>
          <p:cNvSpPr/>
          <p:nvPr/>
        </p:nvSpPr>
        <p:spPr>
          <a:xfrm>
            <a:off x="12894977" y="5894487"/>
            <a:ext cx="907424" cy="907424"/>
          </a:xfrm>
          <a:prstGeom prst="rect">
            <a:avLst/>
          </a:prstGeom>
          <a:blipFill>
            <a:blip r:embed="rId20" cstate="print"/>
            <a:stretch>
              <a:fillRect/>
            </a:stretch>
          </a:blipFill>
        </p:spPr>
        <p:txBody>
          <a:bodyPr wrap="square" lIns="0" tIns="0" rIns="0" bIns="0" rtlCol="0"/>
          <a:lstStyle/>
          <a:p>
            <a:endParaRPr/>
          </a:p>
        </p:txBody>
      </p:sp>
      <p:sp>
        <p:nvSpPr>
          <p:cNvPr id="36" name="object 36"/>
          <p:cNvSpPr/>
          <p:nvPr/>
        </p:nvSpPr>
        <p:spPr>
          <a:xfrm>
            <a:off x="13126232" y="6125743"/>
            <a:ext cx="364477" cy="364477"/>
          </a:xfrm>
          <a:prstGeom prst="rect">
            <a:avLst/>
          </a:prstGeom>
          <a:blipFill>
            <a:blip r:embed="rId23" cstate="print"/>
            <a:stretch>
              <a:fillRect/>
            </a:stretch>
          </a:blipFill>
        </p:spPr>
        <p:txBody>
          <a:bodyPr wrap="square" lIns="0" tIns="0" rIns="0" bIns="0" rtlCol="0"/>
          <a:lstStyle/>
          <a:p>
            <a:endParaRPr/>
          </a:p>
        </p:txBody>
      </p:sp>
      <p:sp>
        <p:nvSpPr>
          <p:cNvPr id="37" name="object 37"/>
          <p:cNvSpPr/>
          <p:nvPr/>
        </p:nvSpPr>
        <p:spPr>
          <a:xfrm>
            <a:off x="13219892" y="6236517"/>
            <a:ext cx="175120" cy="142984"/>
          </a:xfrm>
          <a:prstGeom prst="rect">
            <a:avLst/>
          </a:prstGeom>
          <a:blipFill>
            <a:blip r:embed="rId22" cstate="print"/>
            <a:stretch>
              <a:fillRect/>
            </a:stretch>
          </a:blipFill>
        </p:spPr>
        <p:txBody>
          <a:bodyPr wrap="square" lIns="0" tIns="0" rIns="0" bIns="0" rtlCol="0"/>
          <a:lstStyle/>
          <a:p>
            <a:endParaRPr/>
          </a:p>
        </p:txBody>
      </p:sp>
      <p:sp>
        <p:nvSpPr>
          <p:cNvPr id="38" name="object 38"/>
          <p:cNvSpPr/>
          <p:nvPr/>
        </p:nvSpPr>
        <p:spPr>
          <a:xfrm>
            <a:off x="12894977" y="6384647"/>
            <a:ext cx="907424" cy="907424"/>
          </a:xfrm>
          <a:prstGeom prst="rect">
            <a:avLst/>
          </a:prstGeom>
          <a:blipFill>
            <a:blip r:embed="rId20" cstate="print"/>
            <a:stretch>
              <a:fillRect/>
            </a:stretch>
          </a:blipFill>
        </p:spPr>
        <p:txBody>
          <a:bodyPr wrap="square" lIns="0" tIns="0" rIns="0" bIns="0" rtlCol="0"/>
          <a:lstStyle/>
          <a:p>
            <a:endParaRPr/>
          </a:p>
        </p:txBody>
      </p:sp>
      <p:sp>
        <p:nvSpPr>
          <p:cNvPr id="39" name="object 39"/>
          <p:cNvSpPr/>
          <p:nvPr/>
        </p:nvSpPr>
        <p:spPr>
          <a:xfrm>
            <a:off x="13126232" y="6615903"/>
            <a:ext cx="364477" cy="364477"/>
          </a:xfrm>
          <a:prstGeom prst="rect">
            <a:avLst/>
          </a:prstGeom>
          <a:blipFill>
            <a:blip r:embed="rId21" cstate="print"/>
            <a:stretch>
              <a:fillRect/>
            </a:stretch>
          </a:blipFill>
        </p:spPr>
        <p:txBody>
          <a:bodyPr wrap="square" lIns="0" tIns="0" rIns="0" bIns="0" rtlCol="0"/>
          <a:lstStyle/>
          <a:p>
            <a:endParaRPr/>
          </a:p>
        </p:txBody>
      </p:sp>
      <p:sp>
        <p:nvSpPr>
          <p:cNvPr id="40" name="object 40"/>
          <p:cNvSpPr/>
          <p:nvPr/>
        </p:nvSpPr>
        <p:spPr>
          <a:xfrm>
            <a:off x="13219892" y="6726677"/>
            <a:ext cx="175120" cy="142984"/>
          </a:xfrm>
          <a:prstGeom prst="rect">
            <a:avLst/>
          </a:prstGeom>
          <a:blipFill>
            <a:blip r:embed="rId22" cstate="print"/>
            <a:stretch>
              <a:fillRect/>
            </a:stretch>
          </a:blipFill>
        </p:spPr>
        <p:txBody>
          <a:bodyPr wrap="square" lIns="0" tIns="0" rIns="0" bIns="0" rtlCol="0"/>
          <a:lstStyle/>
          <a:p>
            <a:endParaRPr/>
          </a:p>
        </p:txBody>
      </p:sp>
      <p:sp>
        <p:nvSpPr>
          <p:cNvPr id="41" name="object 41"/>
          <p:cNvSpPr/>
          <p:nvPr/>
        </p:nvSpPr>
        <p:spPr>
          <a:xfrm>
            <a:off x="12894977" y="6869780"/>
            <a:ext cx="907424" cy="907424"/>
          </a:xfrm>
          <a:prstGeom prst="rect">
            <a:avLst/>
          </a:prstGeom>
          <a:blipFill>
            <a:blip r:embed="rId20" cstate="print"/>
            <a:stretch>
              <a:fillRect/>
            </a:stretch>
          </a:blipFill>
        </p:spPr>
        <p:txBody>
          <a:bodyPr wrap="square" lIns="0" tIns="0" rIns="0" bIns="0" rtlCol="0"/>
          <a:lstStyle/>
          <a:p>
            <a:endParaRPr/>
          </a:p>
        </p:txBody>
      </p:sp>
      <p:sp>
        <p:nvSpPr>
          <p:cNvPr id="42" name="object 42"/>
          <p:cNvSpPr/>
          <p:nvPr/>
        </p:nvSpPr>
        <p:spPr>
          <a:xfrm>
            <a:off x="13126232" y="7101035"/>
            <a:ext cx="364477" cy="364477"/>
          </a:xfrm>
          <a:prstGeom prst="rect">
            <a:avLst/>
          </a:prstGeom>
          <a:blipFill>
            <a:blip r:embed="rId24" cstate="print"/>
            <a:stretch>
              <a:fillRect/>
            </a:stretch>
          </a:blipFill>
        </p:spPr>
        <p:txBody>
          <a:bodyPr wrap="square" lIns="0" tIns="0" rIns="0" bIns="0" rtlCol="0"/>
          <a:lstStyle/>
          <a:p>
            <a:endParaRPr/>
          </a:p>
        </p:txBody>
      </p:sp>
      <p:sp>
        <p:nvSpPr>
          <p:cNvPr id="43" name="object 43"/>
          <p:cNvSpPr/>
          <p:nvPr/>
        </p:nvSpPr>
        <p:spPr>
          <a:xfrm>
            <a:off x="13219892" y="7211810"/>
            <a:ext cx="175120" cy="142984"/>
          </a:xfrm>
          <a:prstGeom prst="rect">
            <a:avLst/>
          </a:prstGeom>
          <a:blipFill>
            <a:blip r:embed="rId22" cstate="print"/>
            <a:stretch>
              <a:fillRect/>
            </a:stretch>
          </a:blipFill>
        </p:spPr>
        <p:txBody>
          <a:bodyPr wrap="square" lIns="0" tIns="0" rIns="0" bIns="0" rtlCol="0"/>
          <a:lstStyle/>
          <a:p>
            <a:endParaRPr/>
          </a:p>
        </p:txBody>
      </p:sp>
      <p:sp>
        <p:nvSpPr>
          <p:cNvPr id="44" name="object 44"/>
          <p:cNvSpPr txBox="1"/>
          <p:nvPr/>
        </p:nvSpPr>
        <p:spPr>
          <a:xfrm>
            <a:off x="12901731" y="3480192"/>
            <a:ext cx="3881120" cy="4435475"/>
          </a:xfrm>
          <a:prstGeom prst="rect">
            <a:avLst/>
          </a:prstGeom>
        </p:spPr>
        <p:txBody>
          <a:bodyPr vert="horz" wrap="square" lIns="0" tIns="12700" rIns="0" bIns="0" rtlCol="0">
            <a:spAutoFit/>
          </a:bodyPr>
          <a:lstStyle/>
          <a:p>
            <a:pPr marL="595630" marR="5080" indent="-583565">
              <a:lnSpc>
                <a:spcPct val="100200"/>
              </a:lnSpc>
              <a:spcBef>
                <a:spcPts val="100"/>
              </a:spcBef>
            </a:pPr>
            <a:r>
              <a:rPr sz="5350" b="1" spc="-105" dirty="0">
                <a:solidFill>
                  <a:srgbClr val="FFFFFF"/>
                </a:solidFill>
                <a:latin typeface="Arial"/>
                <a:cs typeface="Arial"/>
              </a:rPr>
              <a:t>T</a:t>
            </a:r>
            <a:r>
              <a:rPr sz="5350" b="1" spc="265" dirty="0">
                <a:solidFill>
                  <a:srgbClr val="FFFFFF"/>
                </a:solidFill>
                <a:latin typeface="Arial"/>
                <a:cs typeface="Arial"/>
              </a:rPr>
              <a:t>raditi</a:t>
            </a:r>
            <a:r>
              <a:rPr sz="5350" b="1" spc="400" dirty="0">
                <a:solidFill>
                  <a:srgbClr val="FFFFFF"/>
                </a:solidFill>
                <a:latin typeface="Arial"/>
                <a:cs typeface="Arial"/>
              </a:rPr>
              <a:t>o</a:t>
            </a:r>
            <a:r>
              <a:rPr sz="5350" b="1" spc="350" dirty="0">
                <a:solidFill>
                  <a:srgbClr val="FFFFFF"/>
                </a:solidFill>
                <a:latin typeface="Arial"/>
                <a:cs typeface="Arial"/>
              </a:rPr>
              <a:t>n</a:t>
            </a:r>
            <a:r>
              <a:rPr sz="5350" b="1" spc="315" dirty="0">
                <a:solidFill>
                  <a:srgbClr val="FFFFFF"/>
                </a:solidFill>
                <a:latin typeface="Arial"/>
                <a:cs typeface="Arial"/>
              </a:rPr>
              <a:t>al  </a:t>
            </a:r>
            <a:r>
              <a:rPr sz="5350" b="1" spc="204" dirty="0">
                <a:solidFill>
                  <a:srgbClr val="FFFFFF"/>
                </a:solidFill>
                <a:latin typeface="Arial"/>
                <a:cs typeface="Arial"/>
              </a:rPr>
              <a:t>Surveys</a:t>
            </a:r>
            <a:endParaRPr sz="5350">
              <a:latin typeface="Arial"/>
              <a:cs typeface="Arial"/>
            </a:endParaRPr>
          </a:p>
          <a:p>
            <a:pPr marL="863600">
              <a:lnSpc>
                <a:spcPct val="100000"/>
              </a:lnSpc>
              <a:spcBef>
                <a:spcPts val="4185"/>
              </a:spcBef>
            </a:pPr>
            <a:r>
              <a:rPr sz="1950" b="1" spc="-60" dirty="0">
                <a:solidFill>
                  <a:srgbClr val="FFFFFF"/>
                </a:solidFill>
                <a:latin typeface="Lucida Sans"/>
                <a:cs typeface="Lucida Sans"/>
              </a:rPr>
              <a:t>less</a:t>
            </a:r>
            <a:r>
              <a:rPr sz="1950" b="1" spc="-130" dirty="0">
                <a:solidFill>
                  <a:srgbClr val="FFFFFF"/>
                </a:solidFill>
                <a:latin typeface="Lucida Sans"/>
                <a:cs typeface="Lucida Sans"/>
              </a:rPr>
              <a:t> </a:t>
            </a:r>
            <a:r>
              <a:rPr sz="1950" b="1" spc="-25" dirty="0">
                <a:solidFill>
                  <a:srgbClr val="FFFFFF"/>
                </a:solidFill>
                <a:latin typeface="Lucida Sans"/>
                <a:cs typeface="Lucida Sans"/>
              </a:rPr>
              <a:t>costly</a:t>
            </a:r>
            <a:endParaRPr sz="1950">
              <a:latin typeface="Lucida Sans"/>
              <a:cs typeface="Lucida Sans"/>
            </a:endParaRPr>
          </a:p>
          <a:p>
            <a:pPr marL="863600" marR="167640">
              <a:lnSpc>
                <a:spcPts val="3860"/>
              </a:lnSpc>
              <a:spcBef>
                <a:spcPts val="345"/>
              </a:spcBef>
            </a:pPr>
            <a:r>
              <a:rPr sz="1950" b="1" spc="5" dirty="0">
                <a:solidFill>
                  <a:srgbClr val="FFFFFF"/>
                </a:solidFill>
                <a:latin typeface="Lucida Sans"/>
                <a:cs typeface="Lucida Sans"/>
              </a:rPr>
              <a:t>can </a:t>
            </a:r>
            <a:r>
              <a:rPr sz="1950" b="1" spc="-15" dirty="0">
                <a:solidFill>
                  <a:srgbClr val="FFFFFF"/>
                </a:solidFill>
                <a:latin typeface="Lucida Sans"/>
                <a:cs typeface="Lucida Sans"/>
              </a:rPr>
              <a:t>be </a:t>
            </a:r>
            <a:r>
              <a:rPr sz="1950" b="1" spc="-25" dirty="0">
                <a:solidFill>
                  <a:srgbClr val="FFFFFF"/>
                </a:solidFill>
                <a:latin typeface="Lucida Sans"/>
                <a:cs typeface="Lucida Sans"/>
              </a:rPr>
              <a:t>deployed</a:t>
            </a:r>
            <a:r>
              <a:rPr sz="1950" b="1" spc="-340" dirty="0">
                <a:solidFill>
                  <a:srgbClr val="FFFFFF"/>
                </a:solidFill>
                <a:latin typeface="Lucida Sans"/>
                <a:cs typeface="Lucida Sans"/>
              </a:rPr>
              <a:t> </a:t>
            </a:r>
            <a:r>
              <a:rPr sz="1950" b="1" spc="-5" dirty="0">
                <a:solidFill>
                  <a:srgbClr val="FFFFFF"/>
                </a:solidFill>
                <a:latin typeface="Lucida Sans"/>
                <a:cs typeface="Lucida Sans"/>
              </a:rPr>
              <a:t>faster  </a:t>
            </a:r>
            <a:r>
              <a:rPr sz="1950" b="1" spc="-20" dirty="0">
                <a:solidFill>
                  <a:srgbClr val="FFFFFF"/>
                </a:solidFill>
                <a:latin typeface="Lucida Sans"/>
                <a:cs typeface="Lucida Sans"/>
              </a:rPr>
              <a:t>flexible</a:t>
            </a:r>
            <a:endParaRPr sz="1950">
              <a:latin typeface="Lucida Sans"/>
              <a:cs typeface="Lucida Sans"/>
            </a:endParaRPr>
          </a:p>
          <a:p>
            <a:pPr marL="863600">
              <a:lnSpc>
                <a:spcPct val="100000"/>
              </a:lnSpc>
              <a:spcBef>
                <a:spcPts val="1100"/>
              </a:spcBef>
            </a:pPr>
            <a:r>
              <a:rPr sz="1950" b="1" spc="5" dirty="0">
                <a:solidFill>
                  <a:srgbClr val="FFFFFF"/>
                </a:solidFill>
                <a:latin typeface="Lucida Sans"/>
                <a:cs typeface="Lucida Sans"/>
              </a:rPr>
              <a:t>can </a:t>
            </a:r>
            <a:r>
              <a:rPr sz="1950" b="1" spc="-15" dirty="0">
                <a:solidFill>
                  <a:srgbClr val="FFFFFF"/>
                </a:solidFill>
                <a:latin typeface="Lucida Sans"/>
                <a:cs typeface="Lucida Sans"/>
              </a:rPr>
              <a:t>be</a:t>
            </a:r>
            <a:r>
              <a:rPr sz="1950" b="1" spc="-210" dirty="0">
                <a:solidFill>
                  <a:srgbClr val="FFFFFF"/>
                </a:solidFill>
                <a:latin typeface="Lucida Sans"/>
                <a:cs typeface="Lucida Sans"/>
              </a:rPr>
              <a:t> </a:t>
            </a:r>
            <a:r>
              <a:rPr sz="1950" b="1" dirty="0">
                <a:solidFill>
                  <a:srgbClr val="FFFFFF"/>
                </a:solidFill>
                <a:latin typeface="Lucida Sans"/>
                <a:cs typeface="Lucida Sans"/>
              </a:rPr>
              <a:t>online</a:t>
            </a:r>
            <a:endParaRPr sz="1950">
              <a:latin typeface="Lucida Sans"/>
              <a:cs typeface="Lucida Sans"/>
            </a:endParaRPr>
          </a:p>
          <a:p>
            <a:pPr marL="863600">
              <a:lnSpc>
                <a:spcPct val="100000"/>
              </a:lnSpc>
              <a:spcBef>
                <a:spcPts val="1485"/>
              </a:spcBef>
            </a:pPr>
            <a:r>
              <a:rPr sz="1950" b="1" spc="15" dirty="0">
                <a:solidFill>
                  <a:srgbClr val="FFFFFF"/>
                </a:solidFill>
                <a:latin typeface="Lucida Sans"/>
                <a:cs typeface="Lucida Sans"/>
              </a:rPr>
              <a:t>real-time</a:t>
            </a:r>
            <a:r>
              <a:rPr sz="1950" b="1" spc="-100" dirty="0">
                <a:solidFill>
                  <a:srgbClr val="FFFFFF"/>
                </a:solidFill>
                <a:latin typeface="Lucida Sans"/>
                <a:cs typeface="Lucida Sans"/>
              </a:rPr>
              <a:t> </a:t>
            </a:r>
            <a:r>
              <a:rPr sz="1950" b="1" spc="-25" dirty="0">
                <a:solidFill>
                  <a:srgbClr val="FFFFFF"/>
                </a:solidFill>
                <a:latin typeface="Lucida Sans"/>
                <a:cs typeface="Lucida Sans"/>
              </a:rPr>
              <a:t>analysis</a:t>
            </a:r>
            <a:endParaRPr sz="1950">
              <a:latin typeface="Lucida Sans"/>
              <a:cs typeface="Lucida Sans"/>
            </a:endParaRPr>
          </a:p>
        </p:txBody>
      </p:sp>
      <p:sp>
        <p:nvSpPr>
          <p:cNvPr id="45" name="object 45"/>
          <p:cNvSpPr/>
          <p:nvPr/>
        </p:nvSpPr>
        <p:spPr>
          <a:xfrm>
            <a:off x="12894978" y="7354923"/>
            <a:ext cx="907423" cy="907413"/>
          </a:xfrm>
          <a:prstGeom prst="rect">
            <a:avLst/>
          </a:prstGeom>
          <a:blipFill>
            <a:blip r:embed="rId20" cstate="print"/>
            <a:stretch>
              <a:fillRect/>
            </a:stretch>
          </a:blipFill>
        </p:spPr>
        <p:txBody>
          <a:bodyPr wrap="square" lIns="0" tIns="0" rIns="0" bIns="0" rtlCol="0"/>
          <a:lstStyle/>
          <a:p>
            <a:endParaRPr/>
          </a:p>
        </p:txBody>
      </p:sp>
      <p:sp>
        <p:nvSpPr>
          <p:cNvPr id="46" name="object 46"/>
          <p:cNvSpPr/>
          <p:nvPr/>
        </p:nvSpPr>
        <p:spPr>
          <a:xfrm>
            <a:off x="13126232" y="7586167"/>
            <a:ext cx="364477" cy="364477"/>
          </a:xfrm>
          <a:prstGeom prst="rect">
            <a:avLst/>
          </a:prstGeom>
          <a:blipFill>
            <a:blip r:embed="rId25" cstate="print"/>
            <a:stretch>
              <a:fillRect/>
            </a:stretch>
          </a:blipFill>
        </p:spPr>
        <p:txBody>
          <a:bodyPr wrap="square" lIns="0" tIns="0" rIns="0" bIns="0" rtlCol="0"/>
          <a:lstStyle/>
          <a:p>
            <a:endParaRPr/>
          </a:p>
        </p:txBody>
      </p:sp>
      <p:sp>
        <p:nvSpPr>
          <p:cNvPr id="47" name="object 47"/>
          <p:cNvSpPr/>
          <p:nvPr/>
        </p:nvSpPr>
        <p:spPr>
          <a:xfrm>
            <a:off x="13219892" y="7696945"/>
            <a:ext cx="175120" cy="145496"/>
          </a:xfrm>
          <a:prstGeom prst="rect">
            <a:avLst/>
          </a:prstGeom>
          <a:blipFill>
            <a:blip r:embed="rId26" cstate="print"/>
            <a:stretch>
              <a:fillRect/>
            </a:stretch>
          </a:blipFill>
        </p:spPr>
        <p:txBody>
          <a:bodyPr wrap="square" lIns="0" tIns="0" rIns="0" bIns="0" rtlCol="0"/>
          <a:lstStyle/>
          <a:p>
            <a:endParaRPr/>
          </a:p>
        </p:txBody>
      </p:sp>
      <p:sp>
        <p:nvSpPr>
          <p:cNvPr id="48" name="object 48"/>
          <p:cNvSpPr/>
          <p:nvPr/>
        </p:nvSpPr>
        <p:spPr>
          <a:xfrm>
            <a:off x="11990067" y="8013487"/>
            <a:ext cx="5218316" cy="2051120"/>
          </a:xfrm>
          <a:prstGeom prst="rect">
            <a:avLst/>
          </a:prstGeom>
          <a:blipFill>
            <a:blip r:embed="rId27" cstate="print"/>
            <a:stretch>
              <a:fillRect/>
            </a:stretch>
          </a:blipFill>
        </p:spPr>
        <p:txBody>
          <a:bodyPr wrap="square" lIns="0" tIns="0" rIns="0" bIns="0" rtlCol="0"/>
          <a:lstStyle/>
          <a:p>
            <a:endParaRPr/>
          </a:p>
        </p:txBody>
      </p:sp>
      <p:sp>
        <p:nvSpPr>
          <p:cNvPr id="49" name="object 49"/>
          <p:cNvSpPr/>
          <p:nvPr/>
        </p:nvSpPr>
        <p:spPr>
          <a:xfrm>
            <a:off x="12972900" y="8370426"/>
            <a:ext cx="3878579" cy="1123950"/>
          </a:xfrm>
          <a:custGeom>
            <a:avLst/>
            <a:gdLst/>
            <a:ahLst/>
            <a:cxnLst/>
            <a:rect l="l" t="t" r="r" b="b"/>
            <a:pathLst>
              <a:path w="3878580" h="1123950">
                <a:moveTo>
                  <a:pt x="3316749" y="0"/>
                </a:moveTo>
                <a:lnTo>
                  <a:pt x="561798" y="0"/>
                </a:lnTo>
                <a:lnTo>
                  <a:pt x="513325" y="2062"/>
                </a:lnTo>
                <a:lnTo>
                  <a:pt x="465996" y="8135"/>
                </a:lnTo>
                <a:lnTo>
                  <a:pt x="419982" y="18053"/>
                </a:lnTo>
                <a:lnTo>
                  <a:pt x="375449" y="31644"/>
                </a:lnTo>
                <a:lnTo>
                  <a:pt x="332567" y="48742"/>
                </a:lnTo>
                <a:lnTo>
                  <a:pt x="291504" y="69176"/>
                </a:lnTo>
                <a:lnTo>
                  <a:pt x="252430" y="92780"/>
                </a:lnTo>
                <a:lnTo>
                  <a:pt x="215512" y="119383"/>
                </a:lnTo>
                <a:lnTo>
                  <a:pt x="180920" y="148818"/>
                </a:lnTo>
                <a:lnTo>
                  <a:pt x="148822" y="180916"/>
                </a:lnTo>
                <a:lnTo>
                  <a:pt x="119387" y="215508"/>
                </a:lnTo>
                <a:lnTo>
                  <a:pt x="92783" y="252425"/>
                </a:lnTo>
                <a:lnTo>
                  <a:pt x="69179" y="291500"/>
                </a:lnTo>
                <a:lnTo>
                  <a:pt x="48743" y="332562"/>
                </a:lnTo>
                <a:lnTo>
                  <a:pt x="31645" y="375445"/>
                </a:lnTo>
                <a:lnTo>
                  <a:pt x="18053" y="419978"/>
                </a:lnTo>
                <a:lnTo>
                  <a:pt x="8136" y="465994"/>
                </a:lnTo>
                <a:lnTo>
                  <a:pt x="2062" y="513323"/>
                </a:lnTo>
                <a:lnTo>
                  <a:pt x="0" y="561798"/>
                </a:lnTo>
                <a:lnTo>
                  <a:pt x="2062" y="610272"/>
                </a:lnTo>
                <a:lnTo>
                  <a:pt x="8136" y="657600"/>
                </a:lnTo>
                <a:lnTo>
                  <a:pt x="18053" y="703615"/>
                </a:lnTo>
                <a:lnTo>
                  <a:pt x="31645" y="748148"/>
                </a:lnTo>
                <a:lnTo>
                  <a:pt x="48743" y="791030"/>
                </a:lnTo>
                <a:lnTo>
                  <a:pt x="69179" y="832092"/>
                </a:lnTo>
                <a:lnTo>
                  <a:pt x="92783" y="871167"/>
                </a:lnTo>
                <a:lnTo>
                  <a:pt x="119387" y="908084"/>
                </a:lnTo>
                <a:lnTo>
                  <a:pt x="148822" y="942676"/>
                </a:lnTo>
                <a:lnTo>
                  <a:pt x="180920" y="974775"/>
                </a:lnTo>
                <a:lnTo>
                  <a:pt x="215512" y="1004210"/>
                </a:lnTo>
                <a:lnTo>
                  <a:pt x="252430" y="1030814"/>
                </a:lnTo>
                <a:lnTo>
                  <a:pt x="291504" y="1054418"/>
                </a:lnTo>
                <a:lnTo>
                  <a:pt x="332567" y="1074853"/>
                </a:lnTo>
                <a:lnTo>
                  <a:pt x="375449" y="1091951"/>
                </a:lnTo>
                <a:lnTo>
                  <a:pt x="419982" y="1105543"/>
                </a:lnTo>
                <a:lnTo>
                  <a:pt x="465996" y="1115461"/>
                </a:lnTo>
                <a:lnTo>
                  <a:pt x="513325" y="1121535"/>
                </a:lnTo>
                <a:lnTo>
                  <a:pt x="561798" y="1123597"/>
                </a:lnTo>
                <a:lnTo>
                  <a:pt x="3316749" y="1123597"/>
                </a:lnTo>
                <a:lnTo>
                  <a:pt x="3365223" y="1121535"/>
                </a:lnTo>
                <a:lnTo>
                  <a:pt x="3412553" y="1115461"/>
                </a:lnTo>
                <a:lnTo>
                  <a:pt x="3458569" y="1105544"/>
                </a:lnTo>
                <a:lnTo>
                  <a:pt x="3503102" y="1091952"/>
                </a:lnTo>
                <a:lnTo>
                  <a:pt x="3545985" y="1074855"/>
                </a:lnTo>
                <a:lnTo>
                  <a:pt x="3587047" y="1054420"/>
                </a:lnTo>
                <a:lnTo>
                  <a:pt x="3626122" y="1030817"/>
                </a:lnTo>
                <a:lnTo>
                  <a:pt x="3663039" y="1004213"/>
                </a:lnTo>
                <a:lnTo>
                  <a:pt x="3697631" y="974778"/>
                </a:lnTo>
                <a:lnTo>
                  <a:pt x="3729729" y="942681"/>
                </a:lnTo>
                <a:lnTo>
                  <a:pt x="3759164" y="908089"/>
                </a:lnTo>
                <a:lnTo>
                  <a:pt x="3785767" y="871171"/>
                </a:lnTo>
                <a:lnTo>
                  <a:pt x="3809371" y="832097"/>
                </a:lnTo>
                <a:lnTo>
                  <a:pt x="3829805" y="791034"/>
                </a:lnTo>
                <a:lnTo>
                  <a:pt x="3846903" y="748152"/>
                </a:lnTo>
                <a:lnTo>
                  <a:pt x="3860494" y="703618"/>
                </a:lnTo>
                <a:lnTo>
                  <a:pt x="3870411" y="657603"/>
                </a:lnTo>
                <a:lnTo>
                  <a:pt x="3876485" y="610273"/>
                </a:lnTo>
                <a:lnTo>
                  <a:pt x="3878547" y="561798"/>
                </a:lnTo>
                <a:lnTo>
                  <a:pt x="3876485" y="513323"/>
                </a:lnTo>
                <a:lnTo>
                  <a:pt x="3870411" y="465994"/>
                </a:lnTo>
                <a:lnTo>
                  <a:pt x="3860494" y="419978"/>
                </a:lnTo>
                <a:lnTo>
                  <a:pt x="3846903" y="375445"/>
                </a:lnTo>
                <a:lnTo>
                  <a:pt x="3829805" y="332562"/>
                </a:lnTo>
                <a:lnTo>
                  <a:pt x="3809371" y="291500"/>
                </a:lnTo>
                <a:lnTo>
                  <a:pt x="3785767" y="252425"/>
                </a:lnTo>
                <a:lnTo>
                  <a:pt x="3759164" y="215508"/>
                </a:lnTo>
                <a:lnTo>
                  <a:pt x="3729729" y="180916"/>
                </a:lnTo>
                <a:lnTo>
                  <a:pt x="3697631" y="148818"/>
                </a:lnTo>
                <a:lnTo>
                  <a:pt x="3663039" y="119383"/>
                </a:lnTo>
                <a:lnTo>
                  <a:pt x="3626122" y="92780"/>
                </a:lnTo>
                <a:lnTo>
                  <a:pt x="3587047" y="69176"/>
                </a:lnTo>
                <a:lnTo>
                  <a:pt x="3545985" y="48742"/>
                </a:lnTo>
                <a:lnTo>
                  <a:pt x="3503102" y="31644"/>
                </a:lnTo>
                <a:lnTo>
                  <a:pt x="3458569" y="18053"/>
                </a:lnTo>
                <a:lnTo>
                  <a:pt x="3412553" y="8135"/>
                </a:lnTo>
                <a:lnTo>
                  <a:pt x="3365223" y="2062"/>
                </a:lnTo>
                <a:lnTo>
                  <a:pt x="3316749" y="0"/>
                </a:lnTo>
                <a:close/>
              </a:path>
            </a:pathLst>
          </a:custGeom>
          <a:solidFill>
            <a:srgbClr val="F8F9FD"/>
          </a:solidFill>
        </p:spPr>
        <p:txBody>
          <a:bodyPr wrap="square" lIns="0" tIns="0" rIns="0" bIns="0" rtlCol="0"/>
          <a:lstStyle/>
          <a:p>
            <a:endParaRPr/>
          </a:p>
        </p:txBody>
      </p:sp>
      <p:sp>
        <p:nvSpPr>
          <p:cNvPr id="50" name="object 50"/>
          <p:cNvSpPr/>
          <p:nvPr/>
        </p:nvSpPr>
        <p:spPr>
          <a:xfrm>
            <a:off x="13970817" y="8468456"/>
            <a:ext cx="1935503" cy="472564"/>
          </a:xfrm>
          <a:prstGeom prst="rect">
            <a:avLst/>
          </a:prstGeom>
          <a:blipFill>
            <a:blip r:embed="rId28" cstate="print"/>
            <a:stretch>
              <a:fillRect/>
            </a:stretch>
          </a:blipFill>
        </p:spPr>
        <p:txBody>
          <a:bodyPr wrap="square" lIns="0" tIns="0" rIns="0" bIns="0" rtlCol="0"/>
          <a:lstStyle/>
          <a:p>
            <a:endParaRPr/>
          </a:p>
        </p:txBody>
      </p:sp>
      <p:sp>
        <p:nvSpPr>
          <p:cNvPr id="51" name="object 51"/>
          <p:cNvSpPr/>
          <p:nvPr/>
        </p:nvSpPr>
        <p:spPr>
          <a:xfrm>
            <a:off x="14158377" y="8606329"/>
            <a:ext cx="1610416" cy="175315"/>
          </a:xfrm>
          <a:prstGeom prst="rect">
            <a:avLst/>
          </a:prstGeom>
          <a:blipFill>
            <a:blip r:embed="rId29" cstate="print"/>
            <a:stretch>
              <a:fillRect/>
            </a:stretch>
          </a:blipFill>
        </p:spPr>
        <p:txBody>
          <a:bodyPr wrap="square" lIns="0" tIns="0" rIns="0" bIns="0" rtlCol="0"/>
          <a:lstStyle/>
          <a:p>
            <a:endParaRPr/>
          </a:p>
        </p:txBody>
      </p:sp>
      <p:sp>
        <p:nvSpPr>
          <p:cNvPr id="52" name="object 52"/>
          <p:cNvSpPr/>
          <p:nvPr/>
        </p:nvSpPr>
        <p:spPr>
          <a:xfrm>
            <a:off x="13196614" y="8563974"/>
            <a:ext cx="713874" cy="713874"/>
          </a:xfrm>
          <a:prstGeom prst="rect">
            <a:avLst/>
          </a:prstGeom>
          <a:blipFill>
            <a:blip r:embed="rId30" cstate="print"/>
            <a:stretch>
              <a:fillRect/>
            </a:stretch>
          </a:blipFill>
        </p:spPr>
        <p:txBody>
          <a:bodyPr wrap="square" lIns="0" tIns="0" rIns="0" bIns="0" rtlCol="0"/>
          <a:lstStyle/>
          <a:p>
            <a:endParaRPr/>
          </a:p>
        </p:txBody>
      </p:sp>
      <p:sp>
        <p:nvSpPr>
          <p:cNvPr id="53" name="object 53"/>
          <p:cNvSpPr txBox="1"/>
          <p:nvPr/>
        </p:nvSpPr>
        <p:spPr>
          <a:xfrm>
            <a:off x="14101554" y="8820058"/>
            <a:ext cx="2308860" cy="428625"/>
          </a:xfrm>
          <a:prstGeom prst="rect">
            <a:avLst/>
          </a:prstGeom>
        </p:spPr>
        <p:txBody>
          <a:bodyPr vert="horz" wrap="square" lIns="0" tIns="12700" rIns="0" bIns="0" rtlCol="0">
            <a:spAutoFit/>
          </a:bodyPr>
          <a:lstStyle/>
          <a:p>
            <a:pPr marL="12700" marR="5080">
              <a:lnSpc>
                <a:spcPct val="101499"/>
              </a:lnSpc>
              <a:spcBef>
                <a:spcPts val="100"/>
              </a:spcBef>
            </a:pPr>
            <a:r>
              <a:rPr sz="1300" b="1" spc="-25" dirty="0">
                <a:solidFill>
                  <a:srgbClr val="00AF50"/>
                </a:solidFill>
                <a:latin typeface="Lucida Sans"/>
                <a:cs typeface="Lucida Sans"/>
              </a:rPr>
              <a:t>Showcasing </a:t>
            </a:r>
            <a:r>
              <a:rPr sz="1300" b="1" spc="25" dirty="0">
                <a:solidFill>
                  <a:srgbClr val="00AF50"/>
                </a:solidFill>
                <a:latin typeface="Lucida Sans"/>
                <a:cs typeface="Lucida Sans"/>
              </a:rPr>
              <a:t>the </a:t>
            </a:r>
            <a:r>
              <a:rPr sz="1300" b="1" spc="-15" dirty="0">
                <a:solidFill>
                  <a:srgbClr val="00AF50"/>
                </a:solidFill>
                <a:latin typeface="Lucida Sans"/>
                <a:cs typeface="Lucida Sans"/>
              </a:rPr>
              <a:t>diversity</a:t>
            </a:r>
            <a:r>
              <a:rPr sz="1300" b="1" spc="-285" dirty="0">
                <a:solidFill>
                  <a:srgbClr val="00AF50"/>
                </a:solidFill>
                <a:latin typeface="Lucida Sans"/>
                <a:cs typeface="Lucida Sans"/>
              </a:rPr>
              <a:t> </a:t>
            </a:r>
            <a:r>
              <a:rPr sz="1300" b="1" spc="-30" dirty="0">
                <a:solidFill>
                  <a:srgbClr val="00AF50"/>
                </a:solidFill>
                <a:latin typeface="Lucida Sans"/>
                <a:cs typeface="Lucida Sans"/>
              </a:rPr>
              <a:t>of  </a:t>
            </a:r>
            <a:r>
              <a:rPr sz="1300" b="1" spc="-20" dirty="0">
                <a:solidFill>
                  <a:srgbClr val="00AF50"/>
                </a:solidFill>
                <a:latin typeface="Lucida Sans"/>
                <a:cs typeface="Lucida Sans"/>
              </a:rPr>
              <a:t>service</a:t>
            </a:r>
            <a:r>
              <a:rPr sz="1300" b="1" spc="-60" dirty="0">
                <a:solidFill>
                  <a:srgbClr val="00AF50"/>
                </a:solidFill>
                <a:latin typeface="Lucida Sans"/>
                <a:cs typeface="Lucida Sans"/>
              </a:rPr>
              <a:t> </a:t>
            </a:r>
            <a:r>
              <a:rPr sz="1300" b="1" spc="-10" dirty="0">
                <a:solidFill>
                  <a:srgbClr val="00AF50"/>
                </a:solidFill>
                <a:latin typeface="Lucida Sans"/>
                <a:cs typeface="Lucida Sans"/>
              </a:rPr>
              <a:t>research</a:t>
            </a:r>
            <a:endParaRPr sz="1300">
              <a:latin typeface="Lucida Sans"/>
              <a:cs typeface="Lucida Sans"/>
            </a:endParaRPr>
          </a:p>
        </p:txBody>
      </p:sp>
      <p:sp>
        <p:nvSpPr>
          <p:cNvPr id="54" name="object 54"/>
          <p:cNvSpPr/>
          <p:nvPr/>
        </p:nvSpPr>
        <p:spPr>
          <a:xfrm>
            <a:off x="1734412"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55" name="object 55"/>
          <p:cNvSpPr/>
          <p:nvPr/>
        </p:nvSpPr>
        <p:spPr>
          <a:xfrm>
            <a:off x="0" y="221200"/>
            <a:ext cx="1515725" cy="1523265"/>
          </a:xfrm>
          <a:prstGeom prst="rect">
            <a:avLst/>
          </a:prstGeom>
          <a:blipFill>
            <a:blip r:embed="rId31" cstate="print"/>
            <a:stretch>
              <a:fillRect/>
            </a:stretch>
          </a:blipFill>
        </p:spPr>
        <p:txBody>
          <a:bodyPr wrap="square" lIns="0" tIns="0" rIns="0" bIns="0" rtlCol="0"/>
          <a:lstStyle/>
          <a:p>
            <a:endParaRPr/>
          </a:p>
        </p:txBody>
      </p:sp>
      <p:sp>
        <p:nvSpPr>
          <p:cNvPr id="56" name="object 56"/>
          <p:cNvSpPr/>
          <p:nvPr/>
        </p:nvSpPr>
        <p:spPr>
          <a:xfrm>
            <a:off x="502728" y="527864"/>
            <a:ext cx="706333" cy="708846"/>
          </a:xfrm>
          <a:prstGeom prst="rect">
            <a:avLst/>
          </a:prstGeom>
          <a:blipFill>
            <a:blip r:embed="rId32" cstate="print"/>
            <a:stretch>
              <a:fillRect/>
            </a:stretch>
          </a:blipFill>
        </p:spPr>
        <p:txBody>
          <a:bodyPr wrap="square" lIns="0" tIns="0" rIns="0" bIns="0" rtlCol="0"/>
          <a:lstStyle/>
          <a:p>
            <a:endParaRPr/>
          </a:p>
        </p:txBody>
      </p:sp>
      <p:sp>
        <p:nvSpPr>
          <p:cNvPr id="57" name="object 57"/>
          <p:cNvSpPr txBox="1"/>
          <p:nvPr/>
        </p:nvSpPr>
        <p:spPr>
          <a:xfrm>
            <a:off x="598772" y="1514580"/>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58" name="object 58"/>
          <p:cNvSpPr txBox="1"/>
          <p:nvPr/>
        </p:nvSpPr>
        <p:spPr>
          <a:xfrm>
            <a:off x="724310" y="7869676"/>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1063280" y="965248"/>
            <a:ext cx="7337307" cy="9843407"/>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920421" y="1480534"/>
            <a:ext cx="5965190" cy="8350884"/>
          </a:xfrm>
          <a:custGeom>
            <a:avLst/>
            <a:gdLst/>
            <a:ahLst/>
            <a:cxnLst/>
            <a:rect l="l" t="t" r="r" b="b"/>
            <a:pathLst>
              <a:path w="5965190" h="8350884">
                <a:moveTo>
                  <a:pt x="5617652" y="0"/>
                </a:moveTo>
                <a:lnTo>
                  <a:pt x="347217" y="0"/>
                </a:lnTo>
                <a:lnTo>
                  <a:pt x="300102" y="3169"/>
                </a:lnTo>
                <a:lnTo>
                  <a:pt x="254914" y="12403"/>
                </a:lnTo>
                <a:lnTo>
                  <a:pt x="212066" y="27286"/>
                </a:lnTo>
                <a:lnTo>
                  <a:pt x="171971" y="47406"/>
                </a:lnTo>
                <a:lnTo>
                  <a:pt x="135044" y="72348"/>
                </a:lnTo>
                <a:lnTo>
                  <a:pt x="101699" y="101699"/>
                </a:lnTo>
                <a:lnTo>
                  <a:pt x="72348" y="135044"/>
                </a:lnTo>
                <a:lnTo>
                  <a:pt x="47406" y="171971"/>
                </a:lnTo>
                <a:lnTo>
                  <a:pt x="27286" y="212066"/>
                </a:lnTo>
                <a:lnTo>
                  <a:pt x="12403" y="254914"/>
                </a:lnTo>
                <a:lnTo>
                  <a:pt x="3169" y="300102"/>
                </a:lnTo>
                <a:lnTo>
                  <a:pt x="0" y="347217"/>
                </a:lnTo>
                <a:lnTo>
                  <a:pt x="0" y="8003097"/>
                </a:lnTo>
                <a:lnTo>
                  <a:pt x="3169" y="8050212"/>
                </a:lnTo>
                <a:lnTo>
                  <a:pt x="12403" y="8095400"/>
                </a:lnTo>
                <a:lnTo>
                  <a:pt x="27286" y="8138248"/>
                </a:lnTo>
                <a:lnTo>
                  <a:pt x="47406" y="8178343"/>
                </a:lnTo>
                <a:lnTo>
                  <a:pt x="72348" y="8215270"/>
                </a:lnTo>
                <a:lnTo>
                  <a:pt x="101699" y="8248616"/>
                </a:lnTo>
                <a:lnTo>
                  <a:pt x="135044" y="8277966"/>
                </a:lnTo>
                <a:lnTo>
                  <a:pt x="171971" y="8302908"/>
                </a:lnTo>
                <a:lnTo>
                  <a:pt x="212066" y="8323028"/>
                </a:lnTo>
                <a:lnTo>
                  <a:pt x="254914" y="8337911"/>
                </a:lnTo>
                <a:lnTo>
                  <a:pt x="300102" y="8347145"/>
                </a:lnTo>
                <a:lnTo>
                  <a:pt x="347217" y="8350315"/>
                </a:lnTo>
                <a:lnTo>
                  <a:pt x="5617652" y="8350315"/>
                </a:lnTo>
                <a:lnTo>
                  <a:pt x="5664766" y="8347145"/>
                </a:lnTo>
                <a:lnTo>
                  <a:pt x="5709955" y="8337911"/>
                </a:lnTo>
                <a:lnTo>
                  <a:pt x="5752803" y="8323028"/>
                </a:lnTo>
                <a:lnTo>
                  <a:pt x="5792898" y="8302908"/>
                </a:lnTo>
                <a:lnTo>
                  <a:pt x="5829825" y="8277966"/>
                </a:lnTo>
                <a:lnTo>
                  <a:pt x="5863170" y="8248616"/>
                </a:lnTo>
                <a:lnTo>
                  <a:pt x="5892521" y="8215270"/>
                </a:lnTo>
                <a:lnTo>
                  <a:pt x="5917463" y="8178343"/>
                </a:lnTo>
                <a:lnTo>
                  <a:pt x="5937583" y="8138248"/>
                </a:lnTo>
                <a:lnTo>
                  <a:pt x="5952466" y="8095400"/>
                </a:lnTo>
                <a:lnTo>
                  <a:pt x="5961700" y="8050212"/>
                </a:lnTo>
                <a:lnTo>
                  <a:pt x="5964869" y="8003097"/>
                </a:lnTo>
                <a:lnTo>
                  <a:pt x="5964869" y="347217"/>
                </a:lnTo>
                <a:lnTo>
                  <a:pt x="5961700" y="300102"/>
                </a:lnTo>
                <a:lnTo>
                  <a:pt x="5952466" y="254914"/>
                </a:lnTo>
                <a:lnTo>
                  <a:pt x="5937583" y="212066"/>
                </a:lnTo>
                <a:lnTo>
                  <a:pt x="5917463" y="171971"/>
                </a:lnTo>
                <a:lnTo>
                  <a:pt x="5892521" y="135044"/>
                </a:lnTo>
                <a:lnTo>
                  <a:pt x="5863170" y="101699"/>
                </a:lnTo>
                <a:lnTo>
                  <a:pt x="5829825" y="72348"/>
                </a:lnTo>
                <a:lnTo>
                  <a:pt x="5792898" y="47406"/>
                </a:lnTo>
                <a:lnTo>
                  <a:pt x="5752803" y="27286"/>
                </a:lnTo>
                <a:lnTo>
                  <a:pt x="5709955" y="12403"/>
                </a:lnTo>
                <a:lnTo>
                  <a:pt x="5664766" y="3169"/>
                </a:lnTo>
                <a:lnTo>
                  <a:pt x="5617652"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3330574" y="2687082"/>
            <a:ext cx="3144564" cy="314707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8377228"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14" name="object 14"/>
          <p:cNvSpPr txBox="1"/>
          <p:nvPr/>
        </p:nvSpPr>
        <p:spPr>
          <a:xfrm>
            <a:off x="9098484" y="1543940"/>
            <a:ext cx="8209915" cy="8042909"/>
          </a:xfrm>
          <a:prstGeom prst="rect">
            <a:avLst/>
          </a:prstGeom>
        </p:spPr>
        <p:txBody>
          <a:bodyPr vert="horz" wrap="square" lIns="0" tIns="12700" rIns="0" bIns="0" rtlCol="0">
            <a:spAutoFit/>
          </a:bodyPr>
          <a:lstStyle/>
          <a:p>
            <a:pPr marL="12700" marR="5080">
              <a:lnSpc>
                <a:spcPct val="100699"/>
              </a:lnSpc>
              <a:spcBef>
                <a:spcPts val="100"/>
              </a:spcBef>
            </a:pPr>
            <a:r>
              <a:rPr sz="4750" b="1" spc="185" dirty="0">
                <a:solidFill>
                  <a:srgbClr val="131F48"/>
                </a:solidFill>
                <a:latin typeface="Arial"/>
                <a:cs typeface="Arial"/>
              </a:rPr>
              <a:t>The </a:t>
            </a:r>
            <a:r>
              <a:rPr sz="4750" b="1" spc="335" dirty="0">
                <a:solidFill>
                  <a:srgbClr val="131F48"/>
                </a:solidFill>
                <a:latin typeface="Arial"/>
                <a:cs typeface="Arial"/>
              </a:rPr>
              <a:t>narrative </a:t>
            </a:r>
            <a:r>
              <a:rPr sz="4750" b="1" spc="229" dirty="0">
                <a:solidFill>
                  <a:srgbClr val="131F48"/>
                </a:solidFill>
                <a:latin typeface="Arial"/>
                <a:cs typeface="Arial"/>
              </a:rPr>
              <a:t>inquirer  </a:t>
            </a:r>
            <a:r>
              <a:rPr sz="4750" b="1" spc="610" dirty="0">
                <a:solidFill>
                  <a:srgbClr val="131F48"/>
                </a:solidFill>
                <a:latin typeface="Arial"/>
                <a:cs typeface="Arial"/>
              </a:rPr>
              <a:t>may </a:t>
            </a:r>
            <a:r>
              <a:rPr sz="4750" b="1" spc="280" dirty="0">
                <a:solidFill>
                  <a:srgbClr val="131F48"/>
                </a:solidFill>
                <a:latin typeface="Arial"/>
                <a:cs typeface="Arial"/>
              </a:rPr>
              <a:t>note </a:t>
            </a:r>
            <a:r>
              <a:rPr sz="4750" b="1" spc="160" dirty="0">
                <a:solidFill>
                  <a:srgbClr val="131F48"/>
                </a:solidFill>
                <a:latin typeface="Arial"/>
                <a:cs typeface="Arial"/>
              </a:rPr>
              <a:t>stories </a:t>
            </a:r>
            <a:r>
              <a:rPr sz="4750" b="1" spc="340" dirty="0">
                <a:solidFill>
                  <a:srgbClr val="131F48"/>
                </a:solidFill>
                <a:latin typeface="Arial"/>
                <a:cs typeface="Arial"/>
              </a:rPr>
              <a:t>but  </a:t>
            </a:r>
            <a:r>
              <a:rPr sz="4750" b="1" spc="375" dirty="0">
                <a:solidFill>
                  <a:srgbClr val="131F48"/>
                </a:solidFill>
                <a:latin typeface="Arial"/>
                <a:cs typeface="Arial"/>
              </a:rPr>
              <a:t>more </a:t>
            </a:r>
            <a:r>
              <a:rPr sz="4750" b="1" spc="250" dirty="0">
                <a:solidFill>
                  <a:srgbClr val="131F48"/>
                </a:solidFill>
                <a:latin typeface="Arial"/>
                <a:cs typeface="Arial"/>
              </a:rPr>
              <a:t>often </a:t>
            </a:r>
            <a:r>
              <a:rPr sz="4750" b="1" spc="210" dirty="0">
                <a:solidFill>
                  <a:srgbClr val="131F48"/>
                </a:solidFill>
                <a:latin typeface="Arial"/>
                <a:cs typeface="Arial"/>
              </a:rPr>
              <a:t>records  </a:t>
            </a:r>
            <a:r>
              <a:rPr sz="4750" b="1" spc="229" dirty="0">
                <a:solidFill>
                  <a:srgbClr val="131F48"/>
                </a:solidFill>
                <a:latin typeface="Arial"/>
                <a:cs typeface="Arial"/>
              </a:rPr>
              <a:t>actions, </a:t>
            </a:r>
            <a:r>
              <a:rPr sz="4750" b="1" spc="185" dirty="0">
                <a:solidFill>
                  <a:srgbClr val="131F48"/>
                </a:solidFill>
                <a:latin typeface="Arial"/>
                <a:cs typeface="Arial"/>
              </a:rPr>
              <a:t>doings, </a:t>
            </a:r>
            <a:r>
              <a:rPr sz="4750" b="1" spc="420" dirty="0">
                <a:solidFill>
                  <a:srgbClr val="131F48"/>
                </a:solidFill>
                <a:latin typeface="Arial"/>
                <a:cs typeface="Arial"/>
              </a:rPr>
              <a:t>and  </a:t>
            </a:r>
            <a:r>
              <a:rPr sz="4750" b="1" spc="275" dirty="0">
                <a:solidFill>
                  <a:srgbClr val="131F48"/>
                </a:solidFill>
                <a:latin typeface="Arial"/>
                <a:cs typeface="Arial"/>
              </a:rPr>
              <a:t>happenings, </a:t>
            </a:r>
            <a:r>
              <a:rPr sz="4750" b="1" spc="254" dirty="0">
                <a:solidFill>
                  <a:srgbClr val="131F48"/>
                </a:solidFill>
                <a:latin typeface="Arial"/>
                <a:cs typeface="Arial"/>
              </a:rPr>
              <a:t>all </a:t>
            </a:r>
            <a:r>
              <a:rPr sz="4750" b="1" spc="140" dirty="0">
                <a:solidFill>
                  <a:srgbClr val="131F48"/>
                </a:solidFill>
                <a:latin typeface="Arial"/>
                <a:cs typeface="Arial"/>
              </a:rPr>
              <a:t>of </a:t>
            </a:r>
            <a:r>
              <a:rPr sz="4750" b="1" spc="285" dirty="0">
                <a:solidFill>
                  <a:srgbClr val="131F48"/>
                </a:solidFill>
                <a:latin typeface="Arial"/>
                <a:cs typeface="Arial"/>
              </a:rPr>
              <a:t>which  </a:t>
            </a:r>
            <a:r>
              <a:rPr sz="4750" b="1" spc="370" dirty="0">
                <a:solidFill>
                  <a:srgbClr val="131F48"/>
                </a:solidFill>
                <a:latin typeface="Arial"/>
                <a:cs typeface="Arial"/>
              </a:rPr>
              <a:t>are</a:t>
            </a:r>
            <a:r>
              <a:rPr sz="4750" b="1" spc="-340" dirty="0">
                <a:solidFill>
                  <a:srgbClr val="131F48"/>
                </a:solidFill>
                <a:latin typeface="Arial"/>
                <a:cs typeface="Arial"/>
              </a:rPr>
              <a:t> </a:t>
            </a:r>
            <a:r>
              <a:rPr sz="4750" b="1" spc="335" dirty="0">
                <a:solidFill>
                  <a:srgbClr val="131F48"/>
                </a:solidFill>
                <a:latin typeface="Arial"/>
                <a:cs typeface="Arial"/>
              </a:rPr>
              <a:t>narrative</a:t>
            </a:r>
            <a:r>
              <a:rPr sz="4750" b="1" spc="-355" dirty="0">
                <a:solidFill>
                  <a:srgbClr val="131F48"/>
                </a:solidFill>
                <a:latin typeface="Arial"/>
                <a:cs typeface="Arial"/>
              </a:rPr>
              <a:t> </a:t>
            </a:r>
            <a:r>
              <a:rPr sz="4750" b="1" spc="165" dirty="0">
                <a:solidFill>
                  <a:srgbClr val="131F48"/>
                </a:solidFill>
                <a:latin typeface="Arial"/>
                <a:cs typeface="Arial"/>
              </a:rPr>
              <a:t>expressions.  </a:t>
            </a:r>
            <a:r>
              <a:rPr sz="4750" b="1" spc="90" dirty="0">
                <a:solidFill>
                  <a:srgbClr val="131F48"/>
                </a:solidFill>
                <a:latin typeface="Arial"/>
                <a:cs typeface="Arial"/>
              </a:rPr>
              <a:t>This </a:t>
            </a:r>
            <a:r>
              <a:rPr sz="4750" b="1" spc="55" dirty="0">
                <a:solidFill>
                  <a:srgbClr val="131F48"/>
                </a:solidFill>
                <a:latin typeface="Arial"/>
                <a:cs typeface="Arial"/>
              </a:rPr>
              <a:t>is </a:t>
            </a:r>
            <a:r>
              <a:rPr sz="4750" b="1" spc="330" dirty="0">
                <a:solidFill>
                  <a:srgbClr val="131F48"/>
                </a:solidFill>
                <a:latin typeface="Arial"/>
                <a:cs typeface="Arial"/>
              </a:rPr>
              <a:t>the </a:t>
            </a:r>
            <a:r>
              <a:rPr sz="4750" b="1" spc="195" dirty="0">
                <a:solidFill>
                  <a:srgbClr val="131F48"/>
                </a:solidFill>
                <a:latin typeface="Arial"/>
                <a:cs typeface="Arial"/>
              </a:rPr>
              <a:t>stuff </a:t>
            </a:r>
            <a:r>
              <a:rPr sz="4750" b="1" spc="140" dirty="0">
                <a:solidFill>
                  <a:srgbClr val="131F48"/>
                </a:solidFill>
                <a:latin typeface="Arial"/>
                <a:cs typeface="Arial"/>
              </a:rPr>
              <a:t>of  </a:t>
            </a:r>
            <a:r>
              <a:rPr sz="4750" b="1" spc="335" dirty="0">
                <a:solidFill>
                  <a:srgbClr val="131F48"/>
                </a:solidFill>
                <a:latin typeface="Arial"/>
                <a:cs typeface="Arial"/>
              </a:rPr>
              <a:t>narrative </a:t>
            </a:r>
            <a:r>
              <a:rPr sz="4750" b="1" spc="245" dirty="0">
                <a:solidFill>
                  <a:srgbClr val="131F48"/>
                </a:solidFill>
                <a:latin typeface="Arial"/>
                <a:cs typeface="Arial"/>
              </a:rPr>
              <a:t>inquiry </a:t>
            </a:r>
            <a:r>
              <a:rPr sz="4750" b="1" spc="160" dirty="0">
                <a:solidFill>
                  <a:srgbClr val="131F48"/>
                </a:solidFill>
                <a:latin typeface="Arial"/>
                <a:cs typeface="Arial"/>
              </a:rPr>
              <a:t>for </a:t>
            </a:r>
            <a:r>
              <a:rPr sz="4750" b="1" spc="325" dirty="0">
                <a:solidFill>
                  <a:srgbClr val="131F48"/>
                </a:solidFill>
                <a:latin typeface="Arial"/>
                <a:cs typeface="Arial"/>
              </a:rPr>
              <a:t>the  </a:t>
            </a:r>
            <a:r>
              <a:rPr sz="4750" b="1" spc="270" dirty="0">
                <a:solidFill>
                  <a:srgbClr val="131F48"/>
                </a:solidFill>
                <a:latin typeface="Arial"/>
                <a:cs typeface="Arial"/>
              </a:rPr>
              <a:t>researcher </a:t>
            </a:r>
            <a:r>
              <a:rPr sz="4750" b="1" spc="204" dirty="0">
                <a:solidFill>
                  <a:srgbClr val="131F48"/>
                </a:solidFill>
                <a:latin typeface="Arial"/>
                <a:cs typeface="Arial"/>
              </a:rPr>
              <a:t>in </a:t>
            </a:r>
            <a:r>
              <a:rPr sz="4750" b="1" spc="160" dirty="0">
                <a:solidFill>
                  <a:srgbClr val="131F48"/>
                </a:solidFill>
                <a:latin typeface="Arial"/>
                <a:cs typeface="Arial"/>
              </a:rPr>
              <a:t>for </a:t>
            </a:r>
            <a:r>
              <a:rPr sz="4750" b="1" spc="325" dirty="0">
                <a:solidFill>
                  <a:srgbClr val="131F48"/>
                </a:solidFill>
                <a:latin typeface="Arial"/>
                <a:cs typeface="Arial"/>
              </a:rPr>
              <a:t>the </a:t>
            </a:r>
            <a:r>
              <a:rPr sz="4750" b="1" spc="225" dirty="0">
                <a:solidFill>
                  <a:srgbClr val="131F48"/>
                </a:solidFill>
                <a:latin typeface="Arial"/>
                <a:cs typeface="Arial"/>
              </a:rPr>
              <a:t>long  </a:t>
            </a:r>
            <a:r>
              <a:rPr sz="4750" b="1" spc="335" dirty="0">
                <a:solidFill>
                  <a:srgbClr val="131F48"/>
                </a:solidFill>
                <a:latin typeface="Arial"/>
                <a:cs typeface="Arial"/>
              </a:rPr>
              <a:t>haul </a:t>
            </a:r>
            <a:r>
              <a:rPr sz="4750" b="1" spc="420" dirty="0">
                <a:solidFill>
                  <a:srgbClr val="131F48"/>
                </a:solidFill>
                <a:latin typeface="Arial"/>
                <a:cs typeface="Arial"/>
              </a:rPr>
              <a:t>and </a:t>
            </a:r>
            <a:r>
              <a:rPr sz="4750" b="1" spc="270" dirty="0">
                <a:solidFill>
                  <a:srgbClr val="131F48"/>
                </a:solidFill>
                <a:latin typeface="Arial"/>
                <a:cs typeface="Arial"/>
              </a:rPr>
              <a:t>concerned </a:t>
            </a:r>
            <a:r>
              <a:rPr sz="4750" b="1" spc="305" dirty="0">
                <a:solidFill>
                  <a:srgbClr val="131F48"/>
                </a:solidFill>
                <a:latin typeface="Arial"/>
                <a:cs typeface="Arial"/>
              </a:rPr>
              <a:t>with  </a:t>
            </a:r>
            <a:r>
              <a:rPr sz="4750" b="1" spc="325" dirty="0">
                <a:solidFill>
                  <a:srgbClr val="131F48"/>
                </a:solidFill>
                <a:latin typeface="Arial"/>
                <a:cs typeface="Arial"/>
              </a:rPr>
              <a:t>intimacy.</a:t>
            </a:r>
            <a:endParaRPr sz="4750">
              <a:latin typeface="Arial"/>
              <a:cs typeface="Arial"/>
            </a:endParaRPr>
          </a:p>
        </p:txBody>
      </p:sp>
      <p:sp>
        <p:nvSpPr>
          <p:cNvPr id="15" name="object 15"/>
          <p:cNvSpPr/>
          <p:nvPr/>
        </p:nvSpPr>
        <p:spPr>
          <a:xfrm>
            <a:off x="5057445" y="2337686"/>
            <a:ext cx="1759548" cy="1759548"/>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5590337" y="2694623"/>
            <a:ext cx="869719" cy="86971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5864313" y="3042563"/>
            <a:ext cx="334645" cy="178435"/>
          </a:xfrm>
          <a:custGeom>
            <a:avLst/>
            <a:gdLst/>
            <a:ahLst/>
            <a:cxnLst/>
            <a:rect l="l" t="t" r="r" b="b"/>
            <a:pathLst>
              <a:path w="334645" h="178435">
                <a:moveTo>
                  <a:pt x="158034" y="0"/>
                </a:moveTo>
                <a:lnTo>
                  <a:pt x="151478" y="5729"/>
                </a:lnTo>
                <a:lnTo>
                  <a:pt x="89862" y="76655"/>
                </a:lnTo>
                <a:lnTo>
                  <a:pt x="88239" y="77430"/>
                </a:lnTo>
                <a:lnTo>
                  <a:pt x="84793" y="77556"/>
                </a:lnTo>
                <a:lnTo>
                  <a:pt x="83117" y="76917"/>
                </a:lnTo>
                <a:lnTo>
                  <a:pt x="16317" y="10965"/>
                </a:lnTo>
                <a:lnTo>
                  <a:pt x="8483" y="10955"/>
                </a:lnTo>
                <a:lnTo>
                  <a:pt x="1309" y="18014"/>
                </a:lnTo>
                <a:lnTo>
                  <a:pt x="0" y="21135"/>
                </a:lnTo>
                <a:lnTo>
                  <a:pt x="10" y="153635"/>
                </a:lnTo>
                <a:lnTo>
                  <a:pt x="1955" y="163137"/>
                </a:lnTo>
                <a:lnTo>
                  <a:pt x="7259" y="170897"/>
                </a:lnTo>
                <a:lnTo>
                  <a:pt x="15126" y="176130"/>
                </a:lnTo>
                <a:lnTo>
                  <a:pt x="24759" y="178049"/>
                </a:lnTo>
                <a:lnTo>
                  <a:pt x="309376" y="178049"/>
                </a:lnTo>
                <a:lnTo>
                  <a:pt x="319016" y="176130"/>
                </a:lnTo>
                <a:lnTo>
                  <a:pt x="326885" y="170897"/>
                </a:lnTo>
                <a:lnTo>
                  <a:pt x="332191" y="163137"/>
                </a:lnTo>
                <a:lnTo>
                  <a:pt x="334136" y="153635"/>
                </a:lnTo>
                <a:lnTo>
                  <a:pt x="334136" y="15029"/>
                </a:lnTo>
                <a:lnTo>
                  <a:pt x="328606" y="9562"/>
                </a:lnTo>
                <a:lnTo>
                  <a:pt x="318771" y="9551"/>
                </a:lnTo>
                <a:lnTo>
                  <a:pt x="315870" y="10620"/>
                </a:lnTo>
                <a:lnTo>
                  <a:pt x="238596" y="77367"/>
                </a:lnTo>
                <a:lnTo>
                  <a:pt x="236973" y="77912"/>
                </a:lnTo>
                <a:lnTo>
                  <a:pt x="233674" y="77702"/>
                </a:lnTo>
                <a:lnTo>
                  <a:pt x="232145" y="76938"/>
                </a:lnTo>
                <a:lnTo>
                  <a:pt x="165847" y="607"/>
                </a:lnTo>
                <a:lnTo>
                  <a:pt x="158034" y="0"/>
                </a:lnTo>
                <a:close/>
              </a:path>
            </a:pathLst>
          </a:custGeom>
          <a:solidFill>
            <a:srgbClr val="FFFFFF"/>
          </a:solidFill>
        </p:spPr>
        <p:txBody>
          <a:bodyPr wrap="square" lIns="0" tIns="0" rIns="0" bIns="0" rtlCol="0"/>
          <a:lstStyle/>
          <a:p>
            <a:endParaRPr/>
          </a:p>
        </p:txBody>
      </p:sp>
      <p:sp>
        <p:nvSpPr>
          <p:cNvPr id="18" name="object 18"/>
          <p:cNvSpPr txBox="1"/>
          <p:nvPr/>
        </p:nvSpPr>
        <p:spPr>
          <a:xfrm>
            <a:off x="3617304" y="7361298"/>
            <a:ext cx="2571115" cy="927100"/>
          </a:xfrm>
          <a:prstGeom prst="rect">
            <a:avLst/>
          </a:prstGeom>
        </p:spPr>
        <p:txBody>
          <a:bodyPr vert="horz" wrap="square" lIns="0" tIns="147320" rIns="0" bIns="0" rtlCol="0">
            <a:spAutoFit/>
          </a:bodyPr>
          <a:lstStyle/>
          <a:p>
            <a:pPr algn="ctr">
              <a:lnSpc>
                <a:spcPct val="100000"/>
              </a:lnSpc>
              <a:spcBef>
                <a:spcPts val="1160"/>
              </a:spcBef>
            </a:pPr>
            <a:r>
              <a:rPr sz="2300" b="1" spc="15" dirty="0">
                <a:solidFill>
                  <a:srgbClr val="131F48"/>
                </a:solidFill>
                <a:latin typeface="Lucida Sans"/>
                <a:cs typeface="Lucida Sans"/>
              </a:rPr>
              <a:t>Narrative</a:t>
            </a:r>
            <a:r>
              <a:rPr sz="2300" b="1" spc="-250" dirty="0">
                <a:solidFill>
                  <a:srgbClr val="131F48"/>
                </a:solidFill>
                <a:latin typeface="Lucida Sans"/>
                <a:cs typeface="Lucida Sans"/>
              </a:rPr>
              <a:t> </a:t>
            </a:r>
            <a:r>
              <a:rPr sz="2300" b="1" spc="-15" dirty="0">
                <a:solidFill>
                  <a:srgbClr val="131F48"/>
                </a:solidFill>
                <a:latin typeface="Lucida Sans"/>
                <a:cs typeface="Lucida Sans"/>
              </a:rPr>
              <a:t>Inquiry</a:t>
            </a:r>
            <a:endParaRPr sz="2300">
              <a:latin typeface="Lucida Sans"/>
              <a:cs typeface="Lucida Sans"/>
            </a:endParaRPr>
          </a:p>
          <a:p>
            <a:pPr marL="635" algn="ctr">
              <a:lnSpc>
                <a:spcPct val="100000"/>
              </a:lnSpc>
              <a:spcBef>
                <a:spcPts val="930"/>
              </a:spcBef>
            </a:pPr>
            <a:r>
              <a:rPr sz="1950" b="1" spc="75" dirty="0">
                <a:solidFill>
                  <a:srgbClr val="ACB9E9"/>
                </a:solidFill>
                <a:latin typeface="Lucida Sans"/>
                <a:cs typeface="Lucida Sans"/>
              </a:rPr>
              <a:t>1990</a:t>
            </a:r>
            <a:r>
              <a:rPr sz="1950" b="1" spc="-370" dirty="0">
                <a:solidFill>
                  <a:srgbClr val="ACB9E9"/>
                </a:solidFill>
                <a:latin typeface="Lucida Sans"/>
                <a:cs typeface="Lucida Sans"/>
              </a:rPr>
              <a:t> </a:t>
            </a:r>
            <a:endParaRPr sz="1950">
              <a:latin typeface="Lucida Sans"/>
              <a:cs typeface="Lucida Sans"/>
            </a:endParaRPr>
          </a:p>
        </p:txBody>
      </p:sp>
      <p:sp>
        <p:nvSpPr>
          <p:cNvPr id="19" name="object 19"/>
          <p:cNvSpPr/>
          <p:nvPr/>
        </p:nvSpPr>
        <p:spPr>
          <a:xfrm>
            <a:off x="3481392" y="6065415"/>
            <a:ext cx="2677017" cy="1015510"/>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3811664" y="6320654"/>
            <a:ext cx="2092898" cy="462300"/>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2890687" y="6590766"/>
            <a:ext cx="3911225" cy="922506"/>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3243796" y="6845607"/>
            <a:ext cx="3302383" cy="372123"/>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8412420" y="221200"/>
            <a:ext cx="1520751" cy="1523265"/>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18920172" y="527864"/>
            <a:ext cx="706332" cy="708846"/>
          </a:xfrm>
          <a:prstGeom prst="rect">
            <a:avLst/>
          </a:prstGeom>
          <a:blipFill>
            <a:blip r:embed="rId20" cstate="print"/>
            <a:stretch>
              <a:fillRect/>
            </a:stretch>
          </a:blipFill>
        </p:spPr>
        <p:txBody>
          <a:bodyPr wrap="square" lIns="0" tIns="0" rIns="0" bIns="0" rtlCol="0"/>
          <a:lstStyle/>
          <a:p>
            <a:endParaRPr/>
          </a:p>
        </p:txBody>
      </p:sp>
      <p:sp>
        <p:nvSpPr>
          <p:cNvPr id="25" name="object 25"/>
          <p:cNvSpPr txBox="1"/>
          <p:nvPr/>
        </p:nvSpPr>
        <p:spPr>
          <a:xfrm>
            <a:off x="18973451" y="1500889"/>
            <a:ext cx="553720" cy="1459865"/>
          </a:xfrm>
          <a:prstGeom prst="rect">
            <a:avLst/>
          </a:prstGeom>
        </p:spPr>
        <p:txBody>
          <a:bodyPr vert="vert"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6" name="object 26"/>
          <p:cNvSpPr txBox="1"/>
          <p:nvPr/>
        </p:nvSpPr>
        <p:spPr>
          <a:xfrm>
            <a:off x="19119910" y="7846217"/>
            <a:ext cx="282575" cy="2850515"/>
          </a:xfrm>
          <a:prstGeom prst="rect">
            <a:avLst/>
          </a:prstGeom>
        </p:spPr>
        <p:txBody>
          <a:bodyPr vert="vert"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63280" y="965248"/>
            <a:ext cx="7337307" cy="984340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920421" y="1480534"/>
            <a:ext cx="5965190" cy="8350884"/>
          </a:xfrm>
          <a:custGeom>
            <a:avLst/>
            <a:gdLst/>
            <a:ahLst/>
            <a:cxnLst/>
            <a:rect l="l" t="t" r="r" b="b"/>
            <a:pathLst>
              <a:path w="5965190" h="8350884">
                <a:moveTo>
                  <a:pt x="5617652" y="0"/>
                </a:moveTo>
                <a:lnTo>
                  <a:pt x="347217" y="0"/>
                </a:lnTo>
                <a:lnTo>
                  <a:pt x="300102" y="3169"/>
                </a:lnTo>
                <a:lnTo>
                  <a:pt x="254914" y="12403"/>
                </a:lnTo>
                <a:lnTo>
                  <a:pt x="212066" y="27286"/>
                </a:lnTo>
                <a:lnTo>
                  <a:pt x="171971" y="47406"/>
                </a:lnTo>
                <a:lnTo>
                  <a:pt x="135044" y="72348"/>
                </a:lnTo>
                <a:lnTo>
                  <a:pt x="101699" y="101699"/>
                </a:lnTo>
                <a:lnTo>
                  <a:pt x="72348" y="135044"/>
                </a:lnTo>
                <a:lnTo>
                  <a:pt x="47406" y="171971"/>
                </a:lnTo>
                <a:lnTo>
                  <a:pt x="27286" y="212066"/>
                </a:lnTo>
                <a:lnTo>
                  <a:pt x="12403" y="254914"/>
                </a:lnTo>
                <a:lnTo>
                  <a:pt x="3169" y="300102"/>
                </a:lnTo>
                <a:lnTo>
                  <a:pt x="0" y="347217"/>
                </a:lnTo>
                <a:lnTo>
                  <a:pt x="0" y="8003097"/>
                </a:lnTo>
                <a:lnTo>
                  <a:pt x="3169" y="8050212"/>
                </a:lnTo>
                <a:lnTo>
                  <a:pt x="12403" y="8095400"/>
                </a:lnTo>
                <a:lnTo>
                  <a:pt x="27286" y="8138248"/>
                </a:lnTo>
                <a:lnTo>
                  <a:pt x="47406" y="8178343"/>
                </a:lnTo>
                <a:lnTo>
                  <a:pt x="72348" y="8215270"/>
                </a:lnTo>
                <a:lnTo>
                  <a:pt x="101699" y="8248616"/>
                </a:lnTo>
                <a:lnTo>
                  <a:pt x="135044" y="8277966"/>
                </a:lnTo>
                <a:lnTo>
                  <a:pt x="171971" y="8302908"/>
                </a:lnTo>
                <a:lnTo>
                  <a:pt x="212066" y="8323028"/>
                </a:lnTo>
                <a:lnTo>
                  <a:pt x="254914" y="8337911"/>
                </a:lnTo>
                <a:lnTo>
                  <a:pt x="300102" y="8347145"/>
                </a:lnTo>
                <a:lnTo>
                  <a:pt x="347217" y="8350315"/>
                </a:lnTo>
                <a:lnTo>
                  <a:pt x="5617652" y="8350315"/>
                </a:lnTo>
                <a:lnTo>
                  <a:pt x="5664766" y="8347145"/>
                </a:lnTo>
                <a:lnTo>
                  <a:pt x="5709955" y="8337911"/>
                </a:lnTo>
                <a:lnTo>
                  <a:pt x="5752803" y="8323028"/>
                </a:lnTo>
                <a:lnTo>
                  <a:pt x="5792898" y="8302908"/>
                </a:lnTo>
                <a:lnTo>
                  <a:pt x="5829825" y="8277966"/>
                </a:lnTo>
                <a:lnTo>
                  <a:pt x="5863170" y="8248616"/>
                </a:lnTo>
                <a:lnTo>
                  <a:pt x="5892521" y="8215270"/>
                </a:lnTo>
                <a:lnTo>
                  <a:pt x="5917463" y="8178343"/>
                </a:lnTo>
                <a:lnTo>
                  <a:pt x="5937583" y="8138248"/>
                </a:lnTo>
                <a:lnTo>
                  <a:pt x="5952466" y="8095400"/>
                </a:lnTo>
                <a:lnTo>
                  <a:pt x="5961700" y="8050212"/>
                </a:lnTo>
                <a:lnTo>
                  <a:pt x="5964869" y="8003097"/>
                </a:lnTo>
                <a:lnTo>
                  <a:pt x="5964869" y="347217"/>
                </a:lnTo>
                <a:lnTo>
                  <a:pt x="5961700" y="300102"/>
                </a:lnTo>
                <a:lnTo>
                  <a:pt x="5952466" y="254914"/>
                </a:lnTo>
                <a:lnTo>
                  <a:pt x="5937583" y="212066"/>
                </a:lnTo>
                <a:lnTo>
                  <a:pt x="5917463" y="171971"/>
                </a:lnTo>
                <a:lnTo>
                  <a:pt x="5892521" y="135044"/>
                </a:lnTo>
                <a:lnTo>
                  <a:pt x="5863170" y="101699"/>
                </a:lnTo>
                <a:lnTo>
                  <a:pt x="5829825" y="72348"/>
                </a:lnTo>
                <a:lnTo>
                  <a:pt x="5792898" y="47406"/>
                </a:lnTo>
                <a:lnTo>
                  <a:pt x="5752803" y="27286"/>
                </a:lnTo>
                <a:lnTo>
                  <a:pt x="5709955" y="12403"/>
                </a:lnTo>
                <a:lnTo>
                  <a:pt x="5664766" y="3169"/>
                </a:lnTo>
                <a:lnTo>
                  <a:pt x="5617652"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3330574" y="2687082"/>
            <a:ext cx="3144564" cy="3147078"/>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18377228"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14" name="object 14"/>
          <p:cNvSpPr txBox="1"/>
          <p:nvPr/>
        </p:nvSpPr>
        <p:spPr>
          <a:xfrm>
            <a:off x="9098484" y="1175903"/>
            <a:ext cx="8039734" cy="8771890"/>
          </a:xfrm>
          <a:prstGeom prst="rect">
            <a:avLst/>
          </a:prstGeom>
        </p:spPr>
        <p:txBody>
          <a:bodyPr vert="horz" wrap="square" lIns="0" tIns="12700" rIns="0" bIns="0" rtlCol="0">
            <a:spAutoFit/>
          </a:bodyPr>
          <a:lstStyle/>
          <a:p>
            <a:pPr marL="12700" marR="5080">
              <a:lnSpc>
                <a:spcPct val="100699"/>
              </a:lnSpc>
              <a:spcBef>
                <a:spcPts val="100"/>
              </a:spcBef>
            </a:pPr>
            <a:r>
              <a:rPr sz="4750" b="1" spc="185" dirty="0">
                <a:solidFill>
                  <a:srgbClr val="131F48"/>
                </a:solidFill>
                <a:latin typeface="Arial"/>
                <a:cs typeface="Arial"/>
              </a:rPr>
              <a:t>The </a:t>
            </a:r>
            <a:r>
              <a:rPr sz="4750" b="1" spc="175" dirty="0">
                <a:solidFill>
                  <a:srgbClr val="131F48"/>
                </a:solidFill>
                <a:latin typeface="Arial"/>
                <a:cs typeface="Arial"/>
              </a:rPr>
              <a:t>roots </a:t>
            </a:r>
            <a:r>
              <a:rPr sz="4750" b="1" spc="140" dirty="0">
                <a:solidFill>
                  <a:srgbClr val="131F48"/>
                </a:solidFill>
                <a:latin typeface="Arial"/>
                <a:cs typeface="Arial"/>
              </a:rPr>
              <a:t>of </a:t>
            </a:r>
            <a:r>
              <a:rPr sz="4750" b="1" spc="260" dirty="0">
                <a:solidFill>
                  <a:srgbClr val="131F48"/>
                </a:solidFill>
                <a:latin typeface="Arial"/>
                <a:cs typeface="Arial"/>
              </a:rPr>
              <a:t>experiential  </a:t>
            </a:r>
            <a:r>
              <a:rPr sz="4750" b="1" spc="285" dirty="0">
                <a:solidFill>
                  <a:srgbClr val="131F48"/>
                </a:solidFill>
                <a:latin typeface="Arial"/>
                <a:cs typeface="Arial"/>
              </a:rPr>
              <a:t>consumption </a:t>
            </a:r>
            <a:r>
              <a:rPr sz="4750" b="1" spc="385" dirty="0">
                <a:solidFill>
                  <a:srgbClr val="131F48"/>
                </a:solidFill>
                <a:latin typeface="Arial"/>
                <a:cs typeface="Arial"/>
              </a:rPr>
              <a:t>must </a:t>
            </a:r>
            <a:r>
              <a:rPr sz="4750" b="1" spc="320" dirty="0">
                <a:solidFill>
                  <a:srgbClr val="131F48"/>
                </a:solidFill>
                <a:latin typeface="Arial"/>
                <a:cs typeface="Arial"/>
              </a:rPr>
              <a:t>be  </a:t>
            </a:r>
            <a:r>
              <a:rPr sz="4750" b="1" spc="250" dirty="0">
                <a:solidFill>
                  <a:srgbClr val="131F48"/>
                </a:solidFill>
                <a:latin typeface="Arial"/>
                <a:cs typeface="Arial"/>
              </a:rPr>
              <a:t>sought </a:t>
            </a:r>
            <a:r>
              <a:rPr sz="4750" b="1" spc="204" dirty="0">
                <a:solidFill>
                  <a:srgbClr val="131F48"/>
                </a:solidFill>
                <a:latin typeface="Arial"/>
                <a:cs typeface="Arial"/>
              </a:rPr>
              <a:t>in </a:t>
            </a:r>
            <a:r>
              <a:rPr sz="4750" b="1" spc="325" dirty="0">
                <a:solidFill>
                  <a:srgbClr val="131F48"/>
                </a:solidFill>
                <a:latin typeface="Arial"/>
                <a:cs typeface="Arial"/>
              </a:rPr>
              <a:t>the </a:t>
            </a:r>
            <a:r>
              <a:rPr sz="4750" b="1" spc="305" dirty="0">
                <a:solidFill>
                  <a:srgbClr val="131F48"/>
                </a:solidFill>
                <a:latin typeface="Arial"/>
                <a:cs typeface="Arial"/>
              </a:rPr>
              <a:t>growth </a:t>
            </a:r>
            <a:r>
              <a:rPr sz="4750" b="1" spc="140" dirty="0">
                <a:solidFill>
                  <a:srgbClr val="131F48"/>
                </a:solidFill>
                <a:latin typeface="Arial"/>
                <a:cs typeface="Arial"/>
              </a:rPr>
              <a:t>of  </a:t>
            </a:r>
            <a:r>
              <a:rPr sz="4750" b="1" spc="175" dirty="0">
                <a:solidFill>
                  <a:srgbClr val="131F48"/>
                </a:solidFill>
                <a:latin typeface="Arial"/>
                <a:cs typeface="Arial"/>
              </a:rPr>
              <a:t>services, </a:t>
            </a:r>
            <a:r>
              <a:rPr sz="4750" b="1" spc="160" dirty="0">
                <a:solidFill>
                  <a:srgbClr val="131F48"/>
                </a:solidFill>
                <a:latin typeface="Arial"/>
                <a:cs typeface="Arial"/>
              </a:rPr>
              <a:t>for </a:t>
            </a:r>
            <a:r>
              <a:rPr sz="4750" b="1" spc="285" dirty="0">
                <a:solidFill>
                  <a:srgbClr val="131F48"/>
                </a:solidFill>
                <a:latin typeface="Arial"/>
                <a:cs typeface="Arial"/>
              </a:rPr>
              <a:t>which </a:t>
            </a:r>
            <a:r>
              <a:rPr sz="4750" b="1" spc="325" dirty="0">
                <a:solidFill>
                  <a:srgbClr val="131F48"/>
                </a:solidFill>
                <a:latin typeface="Arial"/>
                <a:cs typeface="Arial"/>
              </a:rPr>
              <a:t>the  </a:t>
            </a:r>
            <a:r>
              <a:rPr sz="4750" b="1" spc="235" dirty="0">
                <a:solidFill>
                  <a:srgbClr val="131F48"/>
                </a:solidFill>
                <a:latin typeface="Arial"/>
                <a:cs typeface="Arial"/>
              </a:rPr>
              <a:t>“good”</a:t>
            </a:r>
            <a:r>
              <a:rPr sz="4750" b="1" spc="-325" dirty="0">
                <a:solidFill>
                  <a:srgbClr val="131F48"/>
                </a:solidFill>
                <a:latin typeface="Arial"/>
                <a:cs typeface="Arial"/>
              </a:rPr>
              <a:t> </a:t>
            </a:r>
            <a:r>
              <a:rPr sz="4750" b="1" spc="409" dirty="0">
                <a:solidFill>
                  <a:srgbClr val="131F48"/>
                </a:solidFill>
                <a:latin typeface="Arial"/>
                <a:cs typeface="Arial"/>
              </a:rPr>
              <a:t>that</a:t>
            </a:r>
            <a:r>
              <a:rPr sz="4750" b="1" spc="-330" dirty="0">
                <a:solidFill>
                  <a:srgbClr val="131F48"/>
                </a:solidFill>
                <a:latin typeface="Arial"/>
                <a:cs typeface="Arial"/>
              </a:rPr>
              <a:t> </a:t>
            </a:r>
            <a:r>
              <a:rPr sz="4750" b="1" spc="55" dirty="0">
                <a:solidFill>
                  <a:srgbClr val="131F48"/>
                </a:solidFill>
                <a:latin typeface="Arial"/>
                <a:cs typeface="Arial"/>
              </a:rPr>
              <a:t>is</a:t>
            </a:r>
            <a:r>
              <a:rPr sz="4750" b="1" spc="-325" dirty="0">
                <a:solidFill>
                  <a:srgbClr val="131F48"/>
                </a:solidFill>
                <a:latin typeface="Arial"/>
                <a:cs typeface="Arial"/>
              </a:rPr>
              <a:t> </a:t>
            </a:r>
            <a:r>
              <a:rPr sz="4750" b="1" spc="300" dirty="0">
                <a:solidFill>
                  <a:srgbClr val="131F48"/>
                </a:solidFill>
                <a:latin typeface="Arial"/>
                <a:cs typeface="Arial"/>
              </a:rPr>
              <a:t>purchased  </a:t>
            </a:r>
            <a:r>
              <a:rPr sz="4750" b="1" spc="55" dirty="0">
                <a:solidFill>
                  <a:srgbClr val="131F48"/>
                </a:solidFill>
                <a:latin typeface="Arial"/>
                <a:cs typeface="Arial"/>
              </a:rPr>
              <a:t>is </a:t>
            </a:r>
            <a:r>
              <a:rPr sz="4750" b="1" spc="459" dirty="0">
                <a:solidFill>
                  <a:srgbClr val="131F48"/>
                </a:solidFill>
                <a:latin typeface="Arial"/>
                <a:cs typeface="Arial"/>
              </a:rPr>
              <a:t>an </a:t>
            </a:r>
            <a:r>
              <a:rPr sz="4750" b="1" spc="254" dirty="0">
                <a:solidFill>
                  <a:srgbClr val="131F48"/>
                </a:solidFill>
                <a:latin typeface="Arial"/>
                <a:cs typeface="Arial"/>
              </a:rPr>
              <a:t>experience </a:t>
            </a:r>
            <a:r>
              <a:rPr sz="4750" b="1" spc="330" dirty="0">
                <a:solidFill>
                  <a:srgbClr val="131F48"/>
                </a:solidFill>
                <a:latin typeface="Arial"/>
                <a:cs typeface="Arial"/>
              </a:rPr>
              <a:t>rather  </a:t>
            </a:r>
            <a:r>
              <a:rPr sz="4750" b="1" spc="400" dirty="0">
                <a:solidFill>
                  <a:srgbClr val="131F48"/>
                </a:solidFill>
                <a:latin typeface="Arial"/>
                <a:cs typeface="Arial"/>
              </a:rPr>
              <a:t>than</a:t>
            </a:r>
            <a:r>
              <a:rPr sz="4750" b="1" spc="-330" dirty="0">
                <a:solidFill>
                  <a:srgbClr val="131F48"/>
                </a:solidFill>
                <a:latin typeface="Arial"/>
                <a:cs typeface="Arial"/>
              </a:rPr>
              <a:t> </a:t>
            </a:r>
            <a:r>
              <a:rPr sz="4750" b="1" spc="610" dirty="0">
                <a:solidFill>
                  <a:srgbClr val="131F48"/>
                </a:solidFill>
                <a:latin typeface="Arial"/>
                <a:cs typeface="Arial"/>
              </a:rPr>
              <a:t>a</a:t>
            </a:r>
            <a:r>
              <a:rPr sz="4750" b="1" spc="-330" dirty="0">
                <a:solidFill>
                  <a:srgbClr val="131F48"/>
                </a:solidFill>
                <a:latin typeface="Arial"/>
                <a:cs typeface="Arial"/>
              </a:rPr>
              <a:t> </a:t>
            </a:r>
            <a:r>
              <a:rPr sz="4750" b="1" spc="385" dirty="0">
                <a:solidFill>
                  <a:srgbClr val="131F48"/>
                </a:solidFill>
                <a:latin typeface="Arial"/>
                <a:cs typeface="Arial"/>
              </a:rPr>
              <a:t>material</a:t>
            </a:r>
            <a:r>
              <a:rPr sz="4750" b="1" spc="-335" dirty="0">
                <a:solidFill>
                  <a:srgbClr val="131F48"/>
                </a:solidFill>
                <a:latin typeface="Arial"/>
                <a:cs typeface="Arial"/>
              </a:rPr>
              <a:t> </a:t>
            </a:r>
            <a:r>
              <a:rPr sz="4750" b="1" spc="215" dirty="0">
                <a:solidFill>
                  <a:srgbClr val="131F48"/>
                </a:solidFill>
                <a:latin typeface="Arial"/>
                <a:cs typeface="Arial"/>
              </a:rPr>
              <a:t>object.</a:t>
            </a:r>
            <a:r>
              <a:rPr sz="4750" b="1" spc="-315" dirty="0">
                <a:solidFill>
                  <a:srgbClr val="131F48"/>
                </a:solidFill>
                <a:latin typeface="Arial"/>
                <a:cs typeface="Arial"/>
              </a:rPr>
              <a:t> </a:t>
            </a:r>
            <a:r>
              <a:rPr sz="4750" b="1" spc="155" dirty="0">
                <a:solidFill>
                  <a:srgbClr val="131F48"/>
                </a:solidFill>
                <a:latin typeface="Arial"/>
                <a:cs typeface="Arial"/>
              </a:rPr>
              <a:t>Its  </a:t>
            </a:r>
            <a:r>
              <a:rPr sz="4750" b="1" spc="459" dirty="0">
                <a:solidFill>
                  <a:srgbClr val="131F48"/>
                </a:solidFill>
                <a:latin typeface="Arial"/>
                <a:cs typeface="Arial"/>
              </a:rPr>
              <a:t>main </a:t>
            </a:r>
            <a:r>
              <a:rPr sz="4750" b="1" spc="320" dirty="0">
                <a:solidFill>
                  <a:srgbClr val="131F48"/>
                </a:solidFill>
                <a:latin typeface="Arial"/>
                <a:cs typeface="Arial"/>
              </a:rPr>
              <a:t>feature </a:t>
            </a:r>
            <a:r>
              <a:rPr sz="4750" b="1" spc="55" dirty="0">
                <a:solidFill>
                  <a:srgbClr val="131F48"/>
                </a:solidFill>
                <a:latin typeface="Arial"/>
                <a:cs typeface="Arial"/>
              </a:rPr>
              <a:t>is </a:t>
            </a:r>
            <a:r>
              <a:rPr sz="4750" b="1" spc="250" dirty="0">
                <a:solidFill>
                  <a:srgbClr val="131F48"/>
                </a:solidFill>
                <a:latin typeface="Arial"/>
                <a:cs typeface="Arial"/>
              </a:rPr>
              <a:t>to </a:t>
            </a:r>
            <a:r>
              <a:rPr sz="4750" b="1" spc="365" dirty="0">
                <a:solidFill>
                  <a:srgbClr val="131F48"/>
                </a:solidFill>
                <a:latin typeface="Arial"/>
                <a:cs typeface="Arial"/>
              </a:rPr>
              <a:t>grant  </a:t>
            </a:r>
            <a:r>
              <a:rPr sz="4750" b="1" spc="305" dirty="0">
                <a:solidFill>
                  <a:srgbClr val="131F48"/>
                </a:solidFill>
                <a:latin typeface="Arial"/>
                <a:cs typeface="Arial"/>
              </a:rPr>
              <a:t>space </a:t>
            </a:r>
            <a:r>
              <a:rPr sz="4750" b="1" spc="250" dirty="0">
                <a:solidFill>
                  <a:srgbClr val="131F48"/>
                </a:solidFill>
                <a:latin typeface="Arial"/>
                <a:cs typeface="Arial"/>
              </a:rPr>
              <a:t>to emotions. </a:t>
            </a:r>
            <a:r>
              <a:rPr sz="4750" b="1" spc="90" dirty="0">
                <a:solidFill>
                  <a:srgbClr val="131F48"/>
                </a:solidFill>
                <a:latin typeface="Arial"/>
                <a:cs typeface="Arial"/>
              </a:rPr>
              <a:t>This  </a:t>
            </a:r>
            <a:r>
              <a:rPr sz="4750" b="1" spc="270" dirty="0">
                <a:solidFill>
                  <a:srgbClr val="131F48"/>
                </a:solidFill>
                <a:latin typeface="Arial"/>
                <a:cs typeface="Arial"/>
              </a:rPr>
              <a:t>leads </a:t>
            </a:r>
            <a:r>
              <a:rPr sz="4750" b="1" spc="250" dirty="0">
                <a:solidFill>
                  <a:srgbClr val="131F48"/>
                </a:solidFill>
                <a:latin typeface="Arial"/>
                <a:cs typeface="Arial"/>
              </a:rPr>
              <a:t>to </a:t>
            </a:r>
            <a:r>
              <a:rPr sz="4750" b="1" spc="465" dirty="0">
                <a:solidFill>
                  <a:srgbClr val="131F48"/>
                </a:solidFill>
                <a:latin typeface="Arial"/>
                <a:cs typeface="Arial"/>
              </a:rPr>
              <a:t>an </a:t>
            </a:r>
            <a:r>
              <a:rPr sz="4750" b="1" spc="260" dirty="0">
                <a:solidFill>
                  <a:srgbClr val="131F48"/>
                </a:solidFill>
                <a:latin typeface="Arial"/>
                <a:cs typeface="Arial"/>
              </a:rPr>
              <a:t>experiential  </a:t>
            </a:r>
            <a:r>
              <a:rPr sz="4750" b="1" spc="350" dirty="0">
                <a:solidFill>
                  <a:srgbClr val="131F48"/>
                </a:solidFill>
                <a:latin typeface="Arial"/>
                <a:cs typeface="Arial"/>
              </a:rPr>
              <a:t>approach </a:t>
            </a:r>
            <a:r>
              <a:rPr sz="4750" b="1" spc="250" dirty="0">
                <a:solidFill>
                  <a:srgbClr val="131F48"/>
                </a:solidFill>
                <a:latin typeface="Arial"/>
                <a:cs typeface="Arial"/>
              </a:rPr>
              <a:t>to </a:t>
            </a:r>
            <a:r>
              <a:rPr sz="4750" b="1" spc="325" dirty="0">
                <a:solidFill>
                  <a:srgbClr val="131F48"/>
                </a:solidFill>
                <a:latin typeface="Arial"/>
                <a:cs typeface="Arial"/>
              </a:rPr>
              <a:t>the </a:t>
            </a:r>
            <a:r>
              <a:rPr sz="4750" b="1" spc="285" dirty="0">
                <a:solidFill>
                  <a:srgbClr val="131F48"/>
                </a:solidFill>
                <a:latin typeface="Arial"/>
                <a:cs typeface="Arial"/>
              </a:rPr>
              <a:t>study </a:t>
            </a:r>
            <a:r>
              <a:rPr sz="4750" b="1" spc="140" dirty="0">
                <a:solidFill>
                  <a:srgbClr val="131F48"/>
                </a:solidFill>
                <a:latin typeface="Arial"/>
                <a:cs typeface="Arial"/>
              </a:rPr>
              <a:t>of  </a:t>
            </a:r>
            <a:r>
              <a:rPr sz="4750" b="1" spc="265" dirty="0">
                <a:solidFill>
                  <a:srgbClr val="131F48"/>
                </a:solidFill>
                <a:latin typeface="Arial"/>
                <a:cs typeface="Arial"/>
              </a:rPr>
              <a:t>consumption.</a:t>
            </a:r>
            <a:endParaRPr sz="4750">
              <a:latin typeface="Arial"/>
              <a:cs typeface="Arial"/>
            </a:endParaRPr>
          </a:p>
        </p:txBody>
      </p:sp>
      <p:sp>
        <p:nvSpPr>
          <p:cNvPr id="15" name="object 15"/>
          <p:cNvSpPr/>
          <p:nvPr/>
        </p:nvSpPr>
        <p:spPr>
          <a:xfrm>
            <a:off x="5057445" y="2337686"/>
            <a:ext cx="1759548" cy="1759548"/>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5590337" y="2694623"/>
            <a:ext cx="869719" cy="869719"/>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5864313" y="3042563"/>
            <a:ext cx="334645" cy="178435"/>
          </a:xfrm>
          <a:custGeom>
            <a:avLst/>
            <a:gdLst/>
            <a:ahLst/>
            <a:cxnLst/>
            <a:rect l="l" t="t" r="r" b="b"/>
            <a:pathLst>
              <a:path w="334645" h="178435">
                <a:moveTo>
                  <a:pt x="158034" y="0"/>
                </a:moveTo>
                <a:lnTo>
                  <a:pt x="151478" y="5729"/>
                </a:lnTo>
                <a:lnTo>
                  <a:pt x="89862" y="76655"/>
                </a:lnTo>
                <a:lnTo>
                  <a:pt x="88239" y="77430"/>
                </a:lnTo>
                <a:lnTo>
                  <a:pt x="84793" y="77556"/>
                </a:lnTo>
                <a:lnTo>
                  <a:pt x="83117" y="76917"/>
                </a:lnTo>
                <a:lnTo>
                  <a:pt x="16317" y="10965"/>
                </a:lnTo>
                <a:lnTo>
                  <a:pt x="8483" y="10955"/>
                </a:lnTo>
                <a:lnTo>
                  <a:pt x="1309" y="18014"/>
                </a:lnTo>
                <a:lnTo>
                  <a:pt x="0" y="21135"/>
                </a:lnTo>
                <a:lnTo>
                  <a:pt x="10" y="153635"/>
                </a:lnTo>
                <a:lnTo>
                  <a:pt x="1955" y="163137"/>
                </a:lnTo>
                <a:lnTo>
                  <a:pt x="7259" y="170897"/>
                </a:lnTo>
                <a:lnTo>
                  <a:pt x="15126" y="176130"/>
                </a:lnTo>
                <a:lnTo>
                  <a:pt x="24759" y="178049"/>
                </a:lnTo>
                <a:lnTo>
                  <a:pt x="309376" y="178049"/>
                </a:lnTo>
                <a:lnTo>
                  <a:pt x="319016" y="176130"/>
                </a:lnTo>
                <a:lnTo>
                  <a:pt x="326885" y="170897"/>
                </a:lnTo>
                <a:lnTo>
                  <a:pt x="332191" y="163137"/>
                </a:lnTo>
                <a:lnTo>
                  <a:pt x="334136" y="153635"/>
                </a:lnTo>
                <a:lnTo>
                  <a:pt x="334136" y="15029"/>
                </a:lnTo>
                <a:lnTo>
                  <a:pt x="328606" y="9562"/>
                </a:lnTo>
                <a:lnTo>
                  <a:pt x="318771" y="9551"/>
                </a:lnTo>
                <a:lnTo>
                  <a:pt x="315870" y="10620"/>
                </a:lnTo>
                <a:lnTo>
                  <a:pt x="238596" y="77367"/>
                </a:lnTo>
                <a:lnTo>
                  <a:pt x="236973" y="77912"/>
                </a:lnTo>
                <a:lnTo>
                  <a:pt x="233674" y="77702"/>
                </a:lnTo>
                <a:lnTo>
                  <a:pt x="232145" y="76938"/>
                </a:lnTo>
                <a:lnTo>
                  <a:pt x="165847" y="607"/>
                </a:lnTo>
                <a:lnTo>
                  <a:pt x="158034" y="0"/>
                </a:lnTo>
                <a:close/>
              </a:path>
            </a:pathLst>
          </a:custGeom>
          <a:solidFill>
            <a:srgbClr val="FFFFFF"/>
          </a:solidFill>
        </p:spPr>
        <p:txBody>
          <a:bodyPr wrap="square" lIns="0" tIns="0" rIns="0" bIns="0" rtlCol="0"/>
          <a:lstStyle/>
          <a:p>
            <a:endParaRPr/>
          </a:p>
        </p:txBody>
      </p:sp>
      <p:sp>
        <p:nvSpPr>
          <p:cNvPr id="18" name="object 18"/>
          <p:cNvSpPr/>
          <p:nvPr/>
        </p:nvSpPr>
        <p:spPr>
          <a:xfrm>
            <a:off x="4024339" y="6080497"/>
            <a:ext cx="1689166" cy="879763"/>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4334765" y="6334459"/>
            <a:ext cx="1123943" cy="33027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3446201" y="6618416"/>
            <a:ext cx="2822818" cy="894845"/>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3776946" y="6873655"/>
            <a:ext cx="2236604" cy="344075"/>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18412420" y="221200"/>
            <a:ext cx="1520751" cy="152326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8920172" y="527864"/>
            <a:ext cx="706332" cy="708846"/>
          </a:xfrm>
          <a:prstGeom prst="rect">
            <a:avLst/>
          </a:prstGeom>
          <a:blipFill>
            <a:blip r:embed="rId19" cstate="print"/>
            <a:stretch>
              <a:fillRect/>
            </a:stretch>
          </a:blipFill>
        </p:spPr>
        <p:txBody>
          <a:bodyPr wrap="square" lIns="0" tIns="0" rIns="0" bIns="0" rtlCol="0"/>
          <a:lstStyle/>
          <a:p>
            <a:endParaRPr/>
          </a:p>
        </p:txBody>
      </p:sp>
      <p:sp>
        <p:nvSpPr>
          <p:cNvPr id="24" name="object 24"/>
          <p:cNvSpPr txBox="1"/>
          <p:nvPr/>
        </p:nvSpPr>
        <p:spPr>
          <a:xfrm>
            <a:off x="18973451" y="1500889"/>
            <a:ext cx="553720" cy="1459865"/>
          </a:xfrm>
          <a:prstGeom prst="rect">
            <a:avLst/>
          </a:prstGeom>
        </p:spPr>
        <p:txBody>
          <a:bodyPr vert="vert"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5" name="object 25"/>
          <p:cNvSpPr txBox="1"/>
          <p:nvPr/>
        </p:nvSpPr>
        <p:spPr>
          <a:xfrm>
            <a:off x="19119910" y="7846217"/>
            <a:ext cx="282575" cy="2850515"/>
          </a:xfrm>
          <a:prstGeom prst="rect">
            <a:avLst/>
          </a:prstGeom>
        </p:spPr>
        <p:txBody>
          <a:bodyPr vert="vert"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26" name="object 26"/>
          <p:cNvSpPr txBox="1"/>
          <p:nvPr/>
        </p:nvSpPr>
        <p:spPr>
          <a:xfrm>
            <a:off x="3154794" y="7496163"/>
            <a:ext cx="3496310" cy="1153795"/>
          </a:xfrm>
          <a:prstGeom prst="rect">
            <a:avLst/>
          </a:prstGeom>
        </p:spPr>
        <p:txBody>
          <a:bodyPr vert="horz" wrap="square" lIns="0" tIns="13335" rIns="0" bIns="0" rtlCol="0">
            <a:spAutoFit/>
          </a:bodyPr>
          <a:lstStyle/>
          <a:p>
            <a:pPr marL="12700" marR="5080" algn="ctr">
              <a:lnSpc>
                <a:spcPct val="100400"/>
              </a:lnSpc>
              <a:spcBef>
                <a:spcPts val="105"/>
              </a:spcBef>
            </a:pPr>
            <a:r>
              <a:rPr sz="2300" b="1" spc="-55" dirty="0">
                <a:solidFill>
                  <a:srgbClr val="131F48"/>
                </a:solidFill>
                <a:latin typeface="Lucida Sans"/>
                <a:cs typeface="Lucida Sans"/>
              </a:rPr>
              <a:t>Revisiting</a:t>
            </a:r>
            <a:r>
              <a:rPr sz="2300" b="1" spc="-260" dirty="0">
                <a:solidFill>
                  <a:srgbClr val="131F48"/>
                </a:solidFill>
                <a:latin typeface="Lucida Sans"/>
                <a:cs typeface="Lucida Sans"/>
              </a:rPr>
              <a:t> </a:t>
            </a:r>
            <a:r>
              <a:rPr sz="2300" b="1" spc="-35" dirty="0">
                <a:solidFill>
                  <a:srgbClr val="131F48"/>
                </a:solidFill>
                <a:latin typeface="Lucida Sans"/>
                <a:cs typeface="Lucida Sans"/>
              </a:rPr>
              <a:t>Consumption  </a:t>
            </a:r>
            <a:r>
              <a:rPr sz="2300" b="1" spc="-20" dirty="0">
                <a:solidFill>
                  <a:srgbClr val="131F48"/>
                </a:solidFill>
                <a:latin typeface="Lucida Sans"/>
                <a:cs typeface="Lucida Sans"/>
              </a:rPr>
              <a:t>Experience</a:t>
            </a:r>
            <a:endParaRPr sz="2300">
              <a:latin typeface="Lucida Sans"/>
              <a:cs typeface="Lucida Sans"/>
            </a:endParaRPr>
          </a:p>
          <a:p>
            <a:pPr algn="ctr">
              <a:lnSpc>
                <a:spcPct val="100000"/>
              </a:lnSpc>
              <a:spcBef>
                <a:spcPts val="985"/>
              </a:spcBef>
            </a:pPr>
            <a:r>
              <a:rPr sz="1950" b="1" spc="75" dirty="0">
                <a:solidFill>
                  <a:srgbClr val="ACB9E9"/>
                </a:solidFill>
                <a:latin typeface="Lucida Sans"/>
                <a:cs typeface="Lucida Sans"/>
              </a:rPr>
              <a:t>2003</a:t>
            </a:r>
            <a:r>
              <a:rPr sz="1950" b="1" spc="-370" dirty="0">
                <a:solidFill>
                  <a:srgbClr val="ACB9E9"/>
                </a:solidFill>
                <a:latin typeface="Lucida Sans"/>
                <a:cs typeface="Lucida Sans"/>
              </a:rPr>
              <a:t> </a:t>
            </a:r>
            <a:endParaRPr sz="1950">
              <a:latin typeface="Lucida Sans"/>
              <a:cs typeface="Lucid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63280" y="965248"/>
            <a:ext cx="7337307" cy="984340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920421" y="1480534"/>
            <a:ext cx="5965190" cy="8350884"/>
          </a:xfrm>
          <a:custGeom>
            <a:avLst/>
            <a:gdLst/>
            <a:ahLst/>
            <a:cxnLst/>
            <a:rect l="l" t="t" r="r" b="b"/>
            <a:pathLst>
              <a:path w="5965190" h="8350884">
                <a:moveTo>
                  <a:pt x="5617652" y="0"/>
                </a:moveTo>
                <a:lnTo>
                  <a:pt x="347217" y="0"/>
                </a:lnTo>
                <a:lnTo>
                  <a:pt x="300102" y="3169"/>
                </a:lnTo>
                <a:lnTo>
                  <a:pt x="254914" y="12403"/>
                </a:lnTo>
                <a:lnTo>
                  <a:pt x="212066" y="27286"/>
                </a:lnTo>
                <a:lnTo>
                  <a:pt x="171971" y="47406"/>
                </a:lnTo>
                <a:lnTo>
                  <a:pt x="135044" y="72348"/>
                </a:lnTo>
                <a:lnTo>
                  <a:pt x="101699" y="101699"/>
                </a:lnTo>
                <a:lnTo>
                  <a:pt x="72348" y="135044"/>
                </a:lnTo>
                <a:lnTo>
                  <a:pt x="47406" y="171971"/>
                </a:lnTo>
                <a:lnTo>
                  <a:pt x="27286" y="212066"/>
                </a:lnTo>
                <a:lnTo>
                  <a:pt x="12403" y="254914"/>
                </a:lnTo>
                <a:lnTo>
                  <a:pt x="3169" y="300102"/>
                </a:lnTo>
                <a:lnTo>
                  <a:pt x="0" y="347217"/>
                </a:lnTo>
                <a:lnTo>
                  <a:pt x="0" y="8003097"/>
                </a:lnTo>
                <a:lnTo>
                  <a:pt x="3169" y="8050212"/>
                </a:lnTo>
                <a:lnTo>
                  <a:pt x="12403" y="8095400"/>
                </a:lnTo>
                <a:lnTo>
                  <a:pt x="27286" y="8138248"/>
                </a:lnTo>
                <a:lnTo>
                  <a:pt x="47406" y="8178343"/>
                </a:lnTo>
                <a:lnTo>
                  <a:pt x="72348" y="8215270"/>
                </a:lnTo>
                <a:lnTo>
                  <a:pt x="101699" y="8248616"/>
                </a:lnTo>
                <a:lnTo>
                  <a:pt x="135044" y="8277966"/>
                </a:lnTo>
                <a:lnTo>
                  <a:pt x="171971" y="8302908"/>
                </a:lnTo>
                <a:lnTo>
                  <a:pt x="212066" y="8323028"/>
                </a:lnTo>
                <a:lnTo>
                  <a:pt x="254914" y="8337911"/>
                </a:lnTo>
                <a:lnTo>
                  <a:pt x="300102" y="8347145"/>
                </a:lnTo>
                <a:lnTo>
                  <a:pt x="347217" y="8350315"/>
                </a:lnTo>
                <a:lnTo>
                  <a:pt x="5617652" y="8350315"/>
                </a:lnTo>
                <a:lnTo>
                  <a:pt x="5664766" y="8347145"/>
                </a:lnTo>
                <a:lnTo>
                  <a:pt x="5709955" y="8337911"/>
                </a:lnTo>
                <a:lnTo>
                  <a:pt x="5752803" y="8323028"/>
                </a:lnTo>
                <a:lnTo>
                  <a:pt x="5792898" y="8302908"/>
                </a:lnTo>
                <a:lnTo>
                  <a:pt x="5829825" y="8277966"/>
                </a:lnTo>
                <a:lnTo>
                  <a:pt x="5863170" y="8248616"/>
                </a:lnTo>
                <a:lnTo>
                  <a:pt x="5892521" y="8215270"/>
                </a:lnTo>
                <a:lnTo>
                  <a:pt x="5917463" y="8178343"/>
                </a:lnTo>
                <a:lnTo>
                  <a:pt x="5937583" y="8138248"/>
                </a:lnTo>
                <a:lnTo>
                  <a:pt x="5952466" y="8095400"/>
                </a:lnTo>
                <a:lnTo>
                  <a:pt x="5961700" y="8050212"/>
                </a:lnTo>
                <a:lnTo>
                  <a:pt x="5964869" y="8003097"/>
                </a:lnTo>
                <a:lnTo>
                  <a:pt x="5964869" y="347217"/>
                </a:lnTo>
                <a:lnTo>
                  <a:pt x="5961700" y="300102"/>
                </a:lnTo>
                <a:lnTo>
                  <a:pt x="5952466" y="254914"/>
                </a:lnTo>
                <a:lnTo>
                  <a:pt x="5937583" y="212066"/>
                </a:lnTo>
                <a:lnTo>
                  <a:pt x="5917463" y="171971"/>
                </a:lnTo>
                <a:lnTo>
                  <a:pt x="5892521" y="135044"/>
                </a:lnTo>
                <a:lnTo>
                  <a:pt x="5863170" y="101699"/>
                </a:lnTo>
                <a:lnTo>
                  <a:pt x="5829825" y="72348"/>
                </a:lnTo>
                <a:lnTo>
                  <a:pt x="5792898" y="47406"/>
                </a:lnTo>
                <a:lnTo>
                  <a:pt x="5752803" y="27286"/>
                </a:lnTo>
                <a:lnTo>
                  <a:pt x="5709955" y="12403"/>
                </a:lnTo>
                <a:lnTo>
                  <a:pt x="5664766" y="3169"/>
                </a:lnTo>
                <a:lnTo>
                  <a:pt x="5617652"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3330574" y="2687082"/>
            <a:ext cx="3144564" cy="3147078"/>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18377228"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14" name="object 14"/>
          <p:cNvSpPr txBox="1"/>
          <p:nvPr/>
        </p:nvSpPr>
        <p:spPr>
          <a:xfrm>
            <a:off x="9098484" y="1543940"/>
            <a:ext cx="8067040" cy="8042909"/>
          </a:xfrm>
          <a:prstGeom prst="rect">
            <a:avLst/>
          </a:prstGeom>
        </p:spPr>
        <p:txBody>
          <a:bodyPr vert="horz" wrap="square" lIns="0" tIns="12700" rIns="0" bIns="0" rtlCol="0">
            <a:spAutoFit/>
          </a:bodyPr>
          <a:lstStyle/>
          <a:p>
            <a:pPr marL="12700" marR="5080">
              <a:lnSpc>
                <a:spcPct val="100699"/>
              </a:lnSpc>
              <a:spcBef>
                <a:spcPts val="100"/>
              </a:spcBef>
            </a:pPr>
            <a:r>
              <a:rPr sz="4750" b="1" spc="320" dirty="0">
                <a:solidFill>
                  <a:srgbClr val="131F48"/>
                </a:solidFill>
                <a:latin typeface="Arial"/>
                <a:cs typeface="Arial"/>
              </a:rPr>
              <a:t>Narrative </a:t>
            </a:r>
            <a:r>
              <a:rPr sz="4750" b="1" spc="140" dirty="0">
                <a:solidFill>
                  <a:srgbClr val="131F48"/>
                </a:solidFill>
                <a:latin typeface="Arial"/>
                <a:cs typeface="Arial"/>
              </a:rPr>
              <a:t>crosses  </a:t>
            </a:r>
            <a:r>
              <a:rPr sz="4750" b="1" spc="270" dirty="0">
                <a:solidFill>
                  <a:srgbClr val="131F48"/>
                </a:solidFill>
                <a:latin typeface="Arial"/>
                <a:cs typeface="Arial"/>
              </a:rPr>
              <a:t>boundaries </a:t>
            </a:r>
            <a:r>
              <a:rPr sz="4750" b="1" spc="340" dirty="0">
                <a:solidFill>
                  <a:srgbClr val="131F48"/>
                </a:solidFill>
                <a:latin typeface="Arial"/>
                <a:cs typeface="Arial"/>
              </a:rPr>
              <a:t>between  </a:t>
            </a:r>
            <a:r>
              <a:rPr sz="4750" b="1" spc="275" dirty="0">
                <a:solidFill>
                  <a:srgbClr val="131F48"/>
                </a:solidFill>
                <a:latin typeface="Arial"/>
                <a:cs typeface="Arial"/>
              </a:rPr>
              <a:t>research </a:t>
            </a:r>
            <a:r>
              <a:rPr sz="4750" b="1" spc="425" dirty="0">
                <a:solidFill>
                  <a:srgbClr val="131F48"/>
                </a:solidFill>
                <a:latin typeface="Arial"/>
                <a:cs typeface="Arial"/>
              </a:rPr>
              <a:t>and </a:t>
            </a:r>
            <a:r>
              <a:rPr sz="4750" b="1" spc="265" dirty="0">
                <a:solidFill>
                  <a:srgbClr val="131F48"/>
                </a:solidFill>
                <a:latin typeface="Arial"/>
                <a:cs typeface="Arial"/>
              </a:rPr>
              <a:t>practice. </a:t>
            </a:r>
            <a:r>
              <a:rPr sz="4750" b="1" spc="220" dirty="0">
                <a:solidFill>
                  <a:srgbClr val="131F48"/>
                </a:solidFill>
                <a:latin typeface="Arial"/>
                <a:cs typeface="Arial"/>
              </a:rPr>
              <a:t>It  </a:t>
            </a:r>
            <a:r>
              <a:rPr sz="4750" b="1" spc="55" dirty="0">
                <a:solidFill>
                  <a:srgbClr val="131F48"/>
                </a:solidFill>
                <a:latin typeface="Arial"/>
                <a:cs typeface="Arial"/>
              </a:rPr>
              <a:t>is </a:t>
            </a:r>
            <a:r>
              <a:rPr sz="4750" b="1" spc="229" dirty="0">
                <a:solidFill>
                  <a:srgbClr val="131F48"/>
                </a:solidFill>
                <a:latin typeface="Arial"/>
                <a:cs typeface="Arial"/>
              </a:rPr>
              <a:t>well </a:t>
            </a:r>
            <a:r>
              <a:rPr sz="4750" b="1" spc="240" dirty="0">
                <a:solidFill>
                  <a:srgbClr val="131F48"/>
                </a:solidFill>
                <a:latin typeface="Arial"/>
                <a:cs typeface="Arial"/>
              </a:rPr>
              <a:t>suited </a:t>
            </a:r>
            <a:r>
              <a:rPr sz="4750" b="1" spc="250" dirty="0">
                <a:solidFill>
                  <a:srgbClr val="131F48"/>
                </a:solidFill>
                <a:latin typeface="Arial"/>
                <a:cs typeface="Arial"/>
              </a:rPr>
              <a:t>to </a:t>
            </a:r>
            <a:r>
              <a:rPr sz="4750" b="1" spc="295" dirty="0">
                <a:solidFill>
                  <a:srgbClr val="131F48"/>
                </a:solidFill>
                <a:latin typeface="Arial"/>
                <a:cs typeface="Arial"/>
              </a:rPr>
              <a:t>dealing  </a:t>
            </a:r>
            <a:r>
              <a:rPr sz="4750" b="1" spc="305" dirty="0">
                <a:solidFill>
                  <a:srgbClr val="131F48"/>
                </a:solidFill>
                <a:latin typeface="Arial"/>
                <a:cs typeface="Arial"/>
              </a:rPr>
              <a:t>with </a:t>
            </a:r>
            <a:r>
              <a:rPr sz="4750" b="1" spc="270" dirty="0">
                <a:solidFill>
                  <a:srgbClr val="131F48"/>
                </a:solidFill>
                <a:latin typeface="Arial"/>
                <a:cs typeface="Arial"/>
              </a:rPr>
              <a:t>aspects </a:t>
            </a:r>
            <a:r>
              <a:rPr sz="4750" b="1" spc="140" dirty="0">
                <a:solidFill>
                  <a:srgbClr val="131F48"/>
                </a:solidFill>
                <a:latin typeface="Arial"/>
                <a:cs typeface="Arial"/>
              </a:rPr>
              <a:t>of </a:t>
            </a:r>
            <a:r>
              <a:rPr sz="4750" b="1" spc="395" dirty="0">
                <a:solidFill>
                  <a:srgbClr val="131F48"/>
                </a:solidFill>
                <a:latin typeface="Arial"/>
                <a:cs typeface="Arial"/>
              </a:rPr>
              <a:t>time </a:t>
            </a:r>
            <a:r>
              <a:rPr sz="4750" b="1" spc="420" dirty="0">
                <a:solidFill>
                  <a:srgbClr val="131F48"/>
                </a:solidFill>
                <a:latin typeface="Arial"/>
                <a:cs typeface="Arial"/>
              </a:rPr>
              <a:t>and  </a:t>
            </a:r>
            <a:r>
              <a:rPr sz="4750" b="1" spc="350" dirty="0">
                <a:solidFill>
                  <a:srgbClr val="131F48"/>
                </a:solidFill>
                <a:latin typeface="Arial"/>
                <a:cs typeface="Arial"/>
              </a:rPr>
              <a:t>communication </a:t>
            </a:r>
            <a:r>
              <a:rPr sz="4750" b="1" spc="204" dirty="0">
                <a:solidFill>
                  <a:srgbClr val="131F48"/>
                </a:solidFill>
                <a:latin typeface="Arial"/>
                <a:cs typeface="Arial"/>
              </a:rPr>
              <a:t>in  </a:t>
            </a:r>
            <a:r>
              <a:rPr sz="4750" b="1" spc="310" dirty="0">
                <a:solidFill>
                  <a:srgbClr val="131F48"/>
                </a:solidFill>
                <a:latin typeface="Arial"/>
                <a:cs typeface="Arial"/>
              </a:rPr>
              <a:t>change, </a:t>
            </a:r>
            <a:r>
              <a:rPr sz="4750" b="1" spc="285" dirty="0">
                <a:solidFill>
                  <a:srgbClr val="131F48"/>
                </a:solidFill>
                <a:latin typeface="Arial"/>
                <a:cs typeface="Arial"/>
              </a:rPr>
              <a:t>which </a:t>
            </a:r>
            <a:r>
              <a:rPr sz="4750" b="1" spc="390" dirty="0">
                <a:solidFill>
                  <a:srgbClr val="131F48"/>
                </a:solidFill>
                <a:latin typeface="Arial"/>
                <a:cs typeface="Arial"/>
              </a:rPr>
              <a:t>might </a:t>
            </a:r>
            <a:r>
              <a:rPr sz="4750" b="1" spc="320" dirty="0">
                <a:solidFill>
                  <a:srgbClr val="131F48"/>
                </a:solidFill>
                <a:latin typeface="Arial"/>
                <a:cs typeface="Arial"/>
              </a:rPr>
              <a:t>be  </a:t>
            </a:r>
            <a:r>
              <a:rPr sz="4750" b="1" spc="229" dirty="0">
                <a:solidFill>
                  <a:srgbClr val="131F48"/>
                </a:solidFill>
                <a:latin typeface="Arial"/>
                <a:cs typeface="Arial"/>
              </a:rPr>
              <a:t>considered </a:t>
            </a:r>
            <a:r>
              <a:rPr sz="4750" b="1" spc="335" dirty="0">
                <a:solidFill>
                  <a:srgbClr val="131F48"/>
                </a:solidFill>
                <a:latin typeface="Arial"/>
                <a:cs typeface="Arial"/>
              </a:rPr>
              <a:t>key </a:t>
            </a:r>
            <a:r>
              <a:rPr sz="4750" b="1" spc="280" dirty="0">
                <a:solidFill>
                  <a:srgbClr val="131F48"/>
                </a:solidFill>
                <a:latin typeface="Arial"/>
                <a:cs typeface="Arial"/>
              </a:rPr>
              <a:t>features  </a:t>
            </a:r>
            <a:r>
              <a:rPr sz="4750" b="1" spc="204" dirty="0">
                <a:solidFill>
                  <a:srgbClr val="131F48"/>
                </a:solidFill>
                <a:latin typeface="Arial"/>
                <a:cs typeface="Arial"/>
              </a:rPr>
              <a:t>in</a:t>
            </a:r>
            <a:r>
              <a:rPr sz="4750" b="1" spc="-320" dirty="0">
                <a:solidFill>
                  <a:srgbClr val="131F48"/>
                </a:solidFill>
                <a:latin typeface="Arial"/>
                <a:cs typeface="Arial"/>
              </a:rPr>
              <a:t> </a:t>
            </a:r>
            <a:r>
              <a:rPr sz="4750" b="1" spc="295" dirty="0">
                <a:solidFill>
                  <a:srgbClr val="131F48"/>
                </a:solidFill>
                <a:latin typeface="Arial"/>
                <a:cs typeface="Arial"/>
              </a:rPr>
              <a:t>dealing</a:t>
            </a:r>
            <a:r>
              <a:rPr sz="4750" b="1" spc="-305" dirty="0">
                <a:solidFill>
                  <a:srgbClr val="131F48"/>
                </a:solidFill>
                <a:latin typeface="Arial"/>
                <a:cs typeface="Arial"/>
              </a:rPr>
              <a:t> </a:t>
            </a:r>
            <a:r>
              <a:rPr sz="4750" b="1" spc="305" dirty="0">
                <a:solidFill>
                  <a:srgbClr val="131F48"/>
                </a:solidFill>
                <a:latin typeface="Arial"/>
                <a:cs typeface="Arial"/>
              </a:rPr>
              <a:t>with</a:t>
            </a:r>
            <a:r>
              <a:rPr sz="4750" b="1" spc="-320" dirty="0">
                <a:solidFill>
                  <a:srgbClr val="131F48"/>
                </a:solidFill>
                <a:latin typeface="Arial"/>
                <a:cs typeface="Arial"/>
              </a:rPr>
              <a:t> </a:t>
            </a:r>
            <a:r>
              <a:rPr sz="4750" b="1" spc="325" dirty="0">
                <a:solidFill>
                  <a:srgbClr val="131F48"/>
                </a:solidFill>
                <a:latin typeface="Arial"/>
                <a:cs typeface="Arial"/>
              </a:rPr>
              <a:t>the</a:t>
            </a:r>
            <a:r>
              <a:rPr sz="4750" b="1" spc="-315" dirty="0">
                <a:solidFill>
                  <a:srgbClr val="131F48"/>
                </a:solidFill>
                <a:latin typeface="Arial"/>
                <a:cs typeface="Arial"/>
              </a:rPr>
              <a:t> </a:t>
            </a:r>
            <a:r>
              <a:rPr sz="4750" b="1" spc="130" dirty="0">
                <a:solidFill>
                  <a:srgbClr val="131F48"/>
                </a:solidFill>
                <a:latin typeface="Arial"/>
                <a:cs typeface="Arial"/>
              </a:rPr>
              <a:t>issues  </a:t>
            </a:r>
            <a:r>
              <a:rPr sz="4750" b="1" spc="140" dirty="0">
                <a:solidFill>
                  <a:srgbClr val="131F48"/>
                </a:solidFill>
                <a:latin typeface="Arial"/>
                <a:cs typeface="Arial"/>
              </a:rPr>
              <a:t>of</a:t>
            </a:r>
            <a:r>
              <a:rPr sz="4750" b="1" spc="-335" dirty="0">
                <a:solidFill>
                  <a:srgbClr val="131F48"/>
                </a:solidFill>
                <a:latin typeface="Arial"/>
                <a:cs typeface="Arial"/>
              </a:rPr>
              <a:t> </a:t>
            </a:r>
            <a:r>
              <a:rPr sz="4750" b="1" spc="295" dirty="0">
                <a:solidFill>
                  <a:srgbClr val="131F48"/>
                </a:solidFill>
                <a:latin typeface="Arial"/>
                <a:cs typeface="Arial"/>
              </a:rPr>
              <a:t>complexity</a:t>
            </a:r>
            <a:r>
              <a:rPr sz="4750" b="1" spc="-315" dirty="0">
                <a:solidFill>
                  <a:srgbClr val="131F48"/>
                </a:solidFill>
                <a:latin typeface="Arial"/>
                <a:cs typeface="Arial"/>
              </a:rPr>
              <a:t> </a:t>
            </a:r>
            <a:r>
              <a:rPr sz="4750" b="1" spc="425" dirty="0">
                <a:solidFill>
                  <a:srgbClr val="131F48"/>
                </a:solidFill>
                <a:latin typeface="Arial"/>
                <a:cs typeface="Arial"/>
              </a:rPr>
              <a:t>and</a:t>
            </a:r>
            <a:r>
              <a:rPr sz="4750" b="1" spc="-335" dirty="0">
                <a:solidFill>
                  <a:srgbClr val="131F48"/>
                </a:solidFill>
                <a:latin typeface="Arial"/>
                <a:cs typeface="Arial"/>
              </a:rPr>
              <a:t> </a:t>
            </a:r>
            <a:r>
              <a:rPr sz="4750" b="1" spc="480" dirty="0">
                <a:solidFill>
                  <a:srgbClr val="131F48"/>
                </a:solidFill>
                <a:latin typeface="Arial"/>
                <a:cs typeface="Arial"/>
              </a:rPr>
              <a:t>human  </a:t>
            </a:r>
            <a:r>
              <a:rPr sz="4750" b="1" spc="240" dirty="0">
                <a:solidFill>
                  <a:srgbClr val="131F48"/>
                </a:solidFill>
                <a:latin typeface="Arial"/>
                <a:cs typeface="Arial"/>
              </a:rPr>
              <a:t>centeredness.</a:t>
            </a:r>
            <a:endParaRPr sz="4750">
              <a:latin typeface="Arial"/>
              <a:cs typeface="Arial"/>
            </a:endParaRPr>
          </a:p>
        </p:txBody>
      </p:sp>
      <p:sp>
        <p:nvSpPr>
          <p:cNvPr id="15" name="object 15"/>
          <p:cNvSpPr/>
          <p:nvPr/>
        </p:nvSpPr>
        <p:spPr>
          <a:xfrm>
            <a:off x="5057445" y="2337686"/>
            <a:ext cx="1759548" cy="1759548"/>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5590337" y="2694623"/>
            <a:ext cx="869719" cy="869719"/>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5864313" y="3042563"/>
            <a:ext cx="334645" cy="178435"/>
          </a:xfrm>
          <a:custGeom>
            <a:avLst/>
            <a:gdLst/>
            <a:ahLst/>
            <a:cxnLst/>
            <a:rect l="l" t="t" r="r" b="b"/>
            <a:pathLst>
              <a:path w="334645" h="178435">
                <a:moveTo>
                  <a:pt x="158034" y="0"/>
                </a:moveTo>
                <a:lnTo>
                  <a:pt x="151478" y="5729"/>
                </a:lnTo>
                <a:lnTo>
                  <a:pt x="89862" y="76655"/>
                </a:lnTo>
                <a:lnTo>
                  <a:pt x="88239" y="77430"/>
                </a:lnTo>
                <a:lnTo>
                  <a:pt x="84793" y="77556"/>
                </a:lnTo>
                <a:lnTo>
                  <a:pt x="83117" y="76917"/>
                </a:lnTo>
                <a:lnTo>
                  <a:pt x="16317" y="10965"/>
                </a:lnTo>
                <a:lnTo>
                  <a:pt x="8483" y="10955"/>
                </a:lnTo>
                <a:lnTo>
                  <a:pt x="1309" y="18014"/>
                </a:lnTo>
                <a:lnTo>
                  <a:pt x="0" y="21135"/>
                </a:lnTo>
                <a:lnTo>
                  <a:pt x="10" y="153635"/>
                </a:lnTo>
                <a:lnTo>
                  <a:pt x="1955" y="163137"/>
                </a:lnTo>
                <a:lnTo>
                  <a:pt x="7259" y="170897"/>
                </a:lnTo>
                <a:lnTo>
                  <a:pt x="15126" y="176130"/>
                </a:lnTo>
                <a:lnTo>
                  <a:pt x="24759" y="178049"/>
                </a:lnTo>
                <a:lnTo>
                  <a:pt x="309376" y="178049"/>
                </a:lnTo>
                <a:lnTo>
                  <a:pt x="319016" y="176130"/>
                </a:lnTo>
                <a:lnTo>
                  <a:pt x="326885" y="170897"/>
                </a:lnTo>
                <a:lnTo>
                  <a:pt x="332191" y="163137"/>
                </a:lnTo>
                <a:lnTo>
                  <a:pt x="334136" y="153635"/>
                </a:lnTo>
                <a:lnTo>
                  <a:pt x="334136" y="15029"/>
                </a:lnTo>
                <a:lnTo>
                  <a:pt x="328606" y="9562"/>
                </a:lnTo>
                <a:lnTo>
                  <a:pt x="318771" y="9551"/>
                </a:lnTo>
                <a:lnTo>
                  <a:pt x="315870" y="10620"/>
                </a:lnTo>
                <a:lnTo>
                  <a:pt x="238596" y="77367"/>
                </a:lnTo>
                <a:lnTo>
                  <a:pt x="236973" y="77912"/>
                </a:lnTo>
                <a:lnTo>
                  <a:pt x="233674" y="77702"/>
                </a:lnTo>
                <a:lnTo>
                  <a:pt x="232145" y="76938"/>
                </a:lnTo>
                <a:lnTo>
                  <a:pt x="165847" y="607"/>
                </a:lnTo>
                <a:lnTo>
                  <a:pt x="158034" y="0"/>
                </a:lnTo>
                <a:close/>
              </a:path>
            </a:pathLst>
          </a:custGeom>
          <a:solidFill>
            <a:srgbClr val="FFFFFF"/>
          </a:solidFill>
        </p:spPr>
        <p:txBody>
          <a:bodyPr wrap="square" lIns="0" tIns="0" rIns="0" bIns="0" rtlCol="0"/>
          <a:lstStyle/>
          <a:p>
            <a:endParaRPr/>
          </a:p>
        </p:txBody>
      </p:sp>
      <p:sp>
        <p:nvSpPr>
          <p:cNvPr id="18" name="object 18"/>
          <p:cNvSpPr/>
          <p:nvPr/>
        </p:nvSpPr>
        <p:spPr>
          <a:xfrm>
            <a:off x="3534179" y="6065415"/>
            <a:ext cx="2566427" cy="894855"/>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3861822" y="6320665"/>
            <a:ext cx="1983482" cy="344065"/>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3061614" y="6618416"/>
            <a:ext cx="3576910" cy="894845"/>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3408235" y="6873655"/>
            <a:ext cx="2975606" cy="344075"/>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18412420" y="221200"/>
            <a:ext cx="1520751" cy="152326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8920172" y="527864"/>
            <a:ext cx="706332" cy="708846"/>
          </a:xfrm>
          <a:prstGeom prst="rect">
            <a:avLst/>
          </a:prstGeom>
          <a:blipFill>
            <a:blip r:embed="rId19" cstate="print"/>
            <a:stretch>
              <a:fillRect/>
            </a:stretch>
          </a:blipFill>
        </p:spPr>
        <p:txBody>
          <a:bodyPr wrap="square" lIns="0" tIns="0" rIns="0" bIns="0" rtlCol="0"/>
          <a:lstStyle/>
          <a:p>
            <a:endParaRPr/>
          </a:p>
        </p:txBody>
      </p:sp>
      <p:sp>
        <p:nvSpPr>
          <p:cNvPr id="24" name="object 24"/>
          <p:cNvSpPr txBox="1"/>
          <p:nvPr/>
        </p:nvSpPr>
        <p:spPr>
          <a:xfrm>
            <a:off x="18973451" y="1500889"/>
            <a:ext cx="553720" cy="1459865"/>
          </a:xfrm>
          <a:prstGeom prst="rect">
            <a:avLst/>
          </a:prstGeom>
        </p:spPr>
        <p:txBody>
          <a:bodyPr vert="vert"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5" name="object 25"/>
          <p:cNvSpPr txBox="1"/>
          <p:nvPr/>
        </p:nvSpPr>
        <p:spPr>
          <a:xfrm>
            <a:off x="19119910" y="7846217"/>
            <a:ext cx="282575" cy="2850515"/>
          </a:xfrm>
          <a:prstGeom prst="rect">
            <a:avLst/>
          </a:prstGeom>
        </p:spPr>
        <p:txBody>
          <a:bodyPr vert="vert"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26" name="object 26"/>
          <p:cNvSpPr txBox="1"/>
          <p:nvPr/>
        </p:nvSpPr>
        <p:spPr>
          <a:xfrm>
            <a:off x="2835535" y="7496163"/>
            <a:ext cx="4134485" cy="1153795"/>
          </a:xfrm>
          <a:prstGeom prst="rect">
            <a:avLst/>
          </a:prstGeom>
        </p:spPr>
        <p:txBody>
          <a:bodyPr vert="horz" wrap="square" lIns="0" tIns="13335" rIns="0" bIns="0" rtlCol="0">
            <a:spAutoFit/>
          </a:bodyPr>
          <a:lstStyle/>
          <a:p>
            <a:pPr marL="12065" marR="5080" algn="ctr">
              <a:lnSpc>
                <a:spcPct val="100400"/>
              </a:lnSpc>
              <a:spcBef>
                <a:spcPts val="105"/>
              </a:spcBef>
            </a:pPr>
            <a:r>
              <a:rPr sz="2300" b="1" spc="-70" dirty="0">
                <a:solidFill>
                  <a:srgbClr val="131F48"/>
                </a:solidFill>
                <a:latin typeface="Lucida Sans"/>
                <a:cs typeface="Lucida Sans"/>
              </a:rPr>
              <a:t>Using </a:t>
            </a:r>
            <a:r>
              <a:rPr sz="2300" b="1" spc="20" dirty="0">
                <a:solidFill>
                  <a:srgbClr val="131F48"/>
                </a:solidFill>
                <a:latin typeface="Lucida Sans"/>
                <a:cs typeface="Lucida Sans"/>
              </a:rPr>
              <a:t>Narrative </a:t>
            </a:r>
            <a:r>
              <a:rPr sz="2300" b="1" spc="-20" dirty="0">
                <a:solidFill>
                  <a:srgbClr val="131F48"/>
                </a:solidFill>
                <a:latin typeface="Lucida Sans"/>
                <a:cs typeface="Lucida Sans"/>
              </a:rPr>
              <a:t>Inquiry</a:t>
            </a:r>
            <a:r>
              <a:rPr sz="2300" b="1" spc="-555" dirty="0">
                <a:solidFill>
                  <a:srgbClr val="131F48"/>
                </a:solidFill>
                <a:latin typeface="Lucida Sans"/>
                <a:cs typeface="Lucida Sans"/>
              </a:rPr>
              <a:t> </a:t>
            </a:r>
            <a:r>
              <a:rPr sz="2300" b="1" spc="-125" dirty="0">
                <a:solidFill>
                  <a:srgbClr val="131F48"/>
                </a:solidFill>
                <a:latin typeface="Lucida Sans"/>
                <a:cs typeface="Lucida Sans"/>
              </a:rPr>
              <a:t>As </a:t>
            </a:r>
            <a:r>
              <a:rPr sz="2300" b="1" spc="45" dirty="0">
                <a:solidFill>
                  <a:srgbClr val="131F48"/>
                </a:solidFill>
                <a:latin typeface="Lucida Sans"/>
                <a:cs typeface="Lucida Sans"/>
              </a:rPr>
              <a:t>a  </a:t>
            </a:r>
            <a:r>
              <a:rPr sz="2300" b="1" spc="-30" dirty="0">
                <a:solidFill>
                  <a:srgbClr val="131F48"/>
                </a:solidFill>
                <a:latin typeface="Lucida Sans"/>
                <a:cs typeface="Lucida Sans"/>
              </a:rPr>
              <a:t>Research</a:t>
            </a:r>
            <a:r>
              <a:rPr sz="2300" b="1" spc="-185" dirty="0">
                <a:solidFill>
                  <a:srgbClr val="131F48"/>
                </a:solidFill>
                <a:latin typeface="Lucida Sans"/>
                <a:cs typeface="Lucida Sans"/>
              </a:rPr>
              <a:t> </a:t>
            </a:r>
            <a:r>
              <a:rPr sz="2300" b="1" spc="10" dirty="0">
                <a:solidFill>
                  <a:srgbClr val="131F48"/>
                </a:solidFill>
                <a:latin typeface="Lucida Sans"/>
                <a:cs typeface="Lucida Sans"/>
              </a:rPr>
              <a:t>Method</a:t>
            </a:r>
            <a:endParaRPr sz="2300">
              <a:latin typeface="Lucida Sans"/>
              <a:cs typeface="Lucida Sans"/>
            </a:endParaRPr>
          </a:p>
          <a:p>
            <a:pPr algn="ctr">
              <a:lnSpc>
                <a:spcPct val="100000"/>
              </a:lnSpc>
              <a:spcBef>
                <a:spcPts val="985"/>
              </a:spcBef>
            </a:pPr>
            <a:r>
              <a:rPr sz="1950" b="1" spc="75" dirty="0">
                <a:solidFill>
                  <a:srgbClr val="ACB9E9"/>
                </a:solidFill>
                <a:latin typeface="Lucida Sans"/>
                <a:cs typeface="Lucida Sans"/>
              </a:rPr>
              <a:t>2007</a:t>
            </a:r>
            <a:r>
              <a:rPr sz="1950" b="1" spc="-370" dirty="0">
                <a:solidFill>
                  <a:srgbClr val="ACB9E9"/>
                </a:solidFill>
                <a:latin typeface="Lucida Sans"/>
                <a:cs typeface="Lucida Sans"/>
              </a:rPr>
              <a:t> </a:t>
            </a:r>
            <a:endParaRPr sz="1950">
              <a:latin typeface="Lucida Sans"/>
              <a:cs typeface="Lucid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2435717"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13" name="object 13"/>
          <p:cNvSpPr/>
          <p:nvPr/>
        </p:nvSpPr>
        <p:spPr>
          <a:xfrm>
            <a:off x="1023051" y="1204034"/>
            <a:ext cx="1523266" cy="1523266"/>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530807" y="1510698"/>
            <a:ext cx="708846" cy="708846"/>
          </a:xfrm>
          <a:prstGeom prst="rect">
            <a:avLst/>
          </a:prstGeom>
          <a:blipFill>
            <a:blip r:embed="rId12" cstate="print"/>
            <a:stretch>
              <a:fillRect/>
            </a:stretch>
          </a:blipFill>
        </p:spPr>
        <p:txBody>
          <a:bodyPr wrap="square" lIns="0" tIns="0" rIns="0" bIns="0" rtlCol="0"/>
          <a:lstStyle/>
          <a:p>
            <a:endParaRPr/>
          </a:p>
        </p:txBody>
      </p:sp>
      <p:sp>
        <p:nvSpPr>
          <p:cNvPr id="15" name="object 15"/>
          <p:cNvSpPr txBox="1"/>
          <p:nvPr/>
        </p:nvSpPr>
        <p:spPr>
          <a:xfrm>
            <a:off x="1627929"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16" name="object 16"/>
          <p:cNvSpPr txBox="1"/>
          <p:nvPr/>
        </p:nvSpPr>
        <p:spPr>
          <a:xfrm>
            <a:off x="1753467"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17" name="object 17"/>
          <p:cNvSpPr/>
          <p:nvPr/>
        </p:nvSpPr>
        <p:spPr>
          <a:xfrm>
            <a:off x="3199864" y="2460864"/>
            <a:ext cx="14277479" cy="2777561"/>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4085071" y="3020412"/>
            <a:ext cx="12829929" cy="1555189"/>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3164673" y="4195266"/>
            <a:ext cx="14365457" cy="2777562"/>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4051577" y="4754834"/>
            <a:ext cx="12916273" cy="1555179"/>
          </a:xfrm>
          <a:prstGeom prst="rect">
            <a:avLst/>
          </a:prstGeom>
          <a:blipFill>
            <a:blip r:embed="rId16" cstate="print"/>
            <a:stretch>
              <a:fillRect/>
            </a:stretch>
          </a:blipFill>
        </p:spPr>
        <p:txBody>
          <a:bodyPr wrap="square" lIns="0" tIns="0" rIns="0" bIns="0" rtlCol="0"/>
          <a:lstStyle/>
          <a:p>
            <a:endParaRPr/>
          </a:p>
        </p:txBody>
      </p:sp>
      <p:sp>
        <p:nvSpPr>
          <p:cNvPr id="21" name="object 21"/>
          <p:cNvSpPr txBox="1"/>
          <p:nvPr/>
        </p:nvSpPr>
        <p:spPr>
          <a:xfrm>
            <a:off x="6700230" y="6918948"/>
            <a:ext cx="7530465" cy="327660"/>
          </a:xfrm>
          <a:prstGeom prst="rect">
            <a:avLst/>
          </a:prstGeom>
        </p:spPr>
        <p:txBody>
          <a:bodyPr vert="horz" wrap="square" lIns="0" tIns="16510" rIns="0" bIns="0" rtlCol="0">
            <a:spAutoFit/>
          </a:bodyPr>
          <a:lstStyle/>
          <a:p>
            <a:pPr marL="12700">
              <a:lnSpc>
                <a:spcPct val="100000"/>
              </a:lnSpc>
              <a:spcBef>
                <a:spcPts val="130"/>
              </a:spcBef>
              <a:tabLst>
                <a:tab pos="2789555" algn="l"/>
                <a:tab pos="3297554" algn="l"/>
                <a:tab pos="5374005" algn="l"/>
                <a:tab pos="6168390" algn="l"/>
              </a:tabLst>
            </a:pPr>
            <a:r>
              <a:rPr sz="1950" b="1" spc="-85" dirty="0">
                <a:solidFill>
                  <a:srgbClr val="131F48"/>
                </a:solidFill>
                <a:latin typeface="Lucida Sans"/>
                <a:cs typeface="Lucida Sans"/>
              </a:rPr>
              <a:t>D</a:t>
            </a:r>
            <a:r>
              <a:rPr sz="1950" b="1" spc="-130" dirty="0">
                <a:solidFill>
                  <a:srgbClr val="131F48"/>
                </a:solidFill>
                <a:latin typeface="Lucida Sans"/>
                <a:cs typeface="Lucida Sans"/>
              </a:rPr>
              <a:t> </a:t>
            </a:r>
            <a:r>
              <a:rPr sz="1950" b="1" spc="-35" dirty="0">
                <a:solidFill>
                  <a:srgbClr val="131F48"/>
                </a:solidFill>
                <a:latin typeface="Lucida Sans"/>
                <a:cs typeface="Lucida Sans"/>
              </a:rPr>
              <a:t>i</a:t>
            </a:r>
            <a:r>
              <a:rPr sz="1950" b="1" spc="-114" dirty="0">
                <a:solidFill>
                  <a:srgbClr val="131F48"/>
                </a:solidFill>
                <a:latin typeface="Lucida Sans"/>
                <a:cs typeface="Lucida Sans"/>
              </a:rPr>
              <a:t> </a:t>
            </a:r>
            <a:r>
              <a:rPr sz="1950" b="1" spc="-120" dirty="0">
                <a:solidFill>
                  <a:srgbClr val="131F48"/>
                </a:solidFill>
                <a:latin typeface="Lucida Sans"/>
                <a:cs typeface="Lucida Sans"/>
              </a:rPr>
              <a:t>s</a:t>
            </a:r>
            <a:r>
              <a:rPr sz="1950" b="1" spc="-125" dirty="0">
                <a:solidFill>
                  <a:srgbClr val="131F48"/>
                </a:solidFill>
                <a:latin typeface="Lucida Sans"/>
                <a:cs typeface="Lucida Sans"/>
              </a:rPr>
              <a:t> </a:t>
            </a:r>
            <a:r>
              <a:rPr sz="1950" b="1" spc="245" dirty="0">
                <a:solidFill>
                  <a:srgbClr val="131F48"/>
                </a:solidFill>
                <a:latin typeface="Lucida Sans"/>
                <a:cs typeface="Lucida Sans"/>
              </a:rPr>
              <a:t>ad</a:t>
            </a:r>
            <a:r>
              <a:rPr sz="1950" b="1" spc="-130" dirty="0">
                <a:solidFill>
                  <a:srgbClr val="131F48"/>
                </a:solidFill>
                <a:latin typeface="Lucida Sans"/>
                <a:cs typeface="Lucida Sans"/>
              </a:rPr>
              <a:t> </a:t>
            </a:r>
            <a:r>
              <a:rPr sz="1950" b="1" spc="-35" dirty="0">
                <a:solidFill>
                  <a:srgbClr val="131F48"/>
                </a:solidFill>
                <a:latin typeface="Lucida Sans"/>
                <a:cs typeface="Lucida Sans"/>
              </a:rPr>
              <a:t>v</a:t>
            </a:r>
            <a:r>
              <a:rPr sz="1950" b="1" spc="-130" dirty="0">
                <a:solidFill>
                  <a:srgbClr val="131F48"/>
                </a:solidFill>
                <a:latin typeface="Lucida Sans"/>
                <a:cs typeface="Lucida Sans"/>
              </a:rPr>
              <a:t> </a:t>
            </a:r>
            <a:r>
              <a:rPr sz="1950" b="1" spc="275" dirty="0">
                <a:solidFill>
                  <a:srgbClr val="131F48"/>
                </a:solidFill>
                <a:latin typeface="Lucida Sans"/>
                <a:cs typeface="Lucida Sans"/>
              </a:rPr>
              <a:t>an</a:t>
            </a:r>
            <a:r>
              <a:rPr sz="1950" b="1" spc="-120" dirty="0">
                <a:solidFill>
                  <a:srgbClr val="131F48"/>
                </a:solidFill>
                <a:latin typeface="Lucida Sans"/>
                <a:cs typeface="Lucida Sans"/>
              </a:rPr>
              <a:t> </a:t>
            </a:r>
            <a:r>
              <a:rPr sz="1950" b="1" spc="305" dirty="0">
                <a:solidFill>
                  <a:srgbClr val="131F48"/>
                </a:solidFill>
                <a:latin typeface="Lucida Sans"/>
                <a:cs typeface="Lucida Sans"/>
              </a:rPr>
              <a:t>tag</a:t>
            </a:r>
            <a:r>
              <a:rPr sz="1950" b="1" spc="-135" dirty="0">
                <a:solidFill>
                  <a:srgbClr val="131F48"/>
                </a:solidFill>
                <a:latin typeface="Lucida Sans"/>
                <a:cs typeface="Lucida Sans"/>
              </a:rPr>
              <a:t> </a:t>
            </a:r>
            <a:r>
              <a:rPr sz="1950" b="1" spc="25" dirty="0">
                <a:solidFill>
                  <a:srgbClr val="131F48"/>
                </a:solidFill>
                <a:latin typeface="Lucida Sans"/>
                <a:cs typeface="Lucida Sans"/>
              </a:rPr>
              <a:t>e</a:t>
            </a:r>
            <a:r>
              <a:rPr sz="1950" b="1" spc="-130" dirty="0">
                <a:solidFill>
                  <a:srgbClr val="131F48"/>
                </a:solidFill>
                <a:latin typeface="Lucida Sans"/>
                <a:cs typeface="Lucida Sans"/>
              </a:rPr>
              <a:t> </a:t>
            </a:r>
            <a:r>
              <a:rPr sz="1950" b="1" spc="-120" dirty="0">
                <a:solidFill>
                  <a:srgbClr val="131F48"/>
                </a:solidFill>
                <a:latin typeface="Lucida Sans"/>
                <a:cs typeface="Lucida Sans"/>
              </a:rPr>
              <a:t>s	</a:t>
            </a:r>
            <a:r>
              <a:rPr sz="1950" b="1" spc="-20" dirty="0">
                <a:solidFill>
                  <a:srgbClr val="131F48"/>
                </a:solidFill>
                <a:latin typeface="Lucida Sans"/>
                <a:cs typeface="Lucida Sans"/>
              </a:rPr>
              <a:t>o</a:t>
            </a:r>
            <a:r>
              <a:rPr sz="1950" b="1" spc="-130" dirty="0">
                <a:solidFill>
                  <a:srgbClr val="131F48"/>
                </a:solidFill>
                <a:latin typeface="Lucida Sans"/>
                <a:cs typeface="Lucida Sans"/>
              </a:rPr>
              <a:t> </a:t>
            </a:r>
            <a:r>
              <a:rPr sz="1950" b="1" spc="-45" dirty="0">
                <a:solidFill>
                  <a:srgbClr val="131F48"/>
                </a:solidFill>
                <a:latin typeface="Lucida Sans"/>
                <a:cs typeface="Lucida Sans"/>
              </a:rPr>
              <a:t>f	</a:t>
            </a:r>
            <a:r>
              <a:rPr sz="1950" b="1" spc="5" dirty="0">
                <a:solidFill>
                  <a:srgbClr val="131F48"/>
                </a:solidFill>
                <a:latin typeface="Lucida Sans"/>
                <a:cs typeface="Lucida Sans"/>
              </a:rPr>
              <a:t>I</a:t>
            </a:r>
            <a:r>
              <a:rPr sz="1950" b="1" spc="-125" dirty="0">
                <a:solidFill>
                  <a:srgbClr val="131F48"/>
                </a:solidFill>
                <a:latin typeface="Lucida Sans"/>
                <a:cs typeface="Lucida Sans"/>
              </a:rPr>
              <a:t> </a:t>
            </a:r>
            <a:r>
              <a:rPr sz="1950" b="1" spc="20" dirty="0">
                <a:solidFill>
                  <a:srgbClr val="131F48"/>
                </a:solidFill>
                <a:latin typeface="Lucida Sans"/>
                <a:cs typeface="Lucida Sans"/>
              </a:rPr>
              <a:t>n</a:t>
            </a:r>
            <a:r>
              <a:rPr sz="1950" b="1" spc="-125" dirty="0">
                <a:solidFill>
                  <a:srgbClr val="131F48"/>
                </a:solidFill>
                <a:latin typeface="Lucida Sans"/>
                <a:cs typeface="Lucida Sans"/>
              </a:rPr>
              <a:t> </a:t>
            </a:r>
            <a:r>
              <a:rPr sz="1950" b="1" spc="290" dirty="0">
                <a:solidFill>
                  <a:srgbClr val="131F48"/>
                </a:solidFill>
                <a:latin typeface="Lucida Sans"/>
                <a:cs typeface="Lucida Sans"/>
              </a:rPr>
              <a:t>te</a:t>
            </a:r>
            <a:r>
              <a:rPr sz="1950" b="1" spc="-125" dirty="0">
                <a:solidFill>
                  <a:srgbClr val="131F48"/>
                </a:solidFill>
                <a:latin typeface="Lucida Sans"/>
                <a:cs typeface="Lucida Sans"/>
              </a:rPr>
              <a:t> </a:t>
            </a:r>
            <a:r>
              <a:rPr sz="1950" b="1" spc="229" dirty="0">
                <a:solidFill>
                  <a:srgbClr val="131F48"/>
                </a:solidFill>
                <a:latin typeface="Lucida Sans"/>
                <a:cs typeface="Lucida Sans"/>
              </a:rPr>
              <a:t>rv</a:t>
            </a:r>
            <a:r>
              <a:rPr sz="1950" b="1" spc="-130" dirty="0">
                <a:solidFill>
                  <a:srgbClr val="131F48"/>
                </a:solidFill>
                <a:latin typeface="Lucida Sans"/>
                <a:cs typeface="Lucida Sans"/>
              </a:rPr>
              <a:t> </a:t>
            </a:r>
            <a:r>
              <a:rPr sz="1950" b="1" spc="-35" dirty="0">
                <a:solidFill>
                  <a:srgbClr val="131F48"/>
                </a:solidFill>
                <a:latin typeface="Lucida Sans"/>
                <a:cs typeface="Lucida Sans"/>
              </a:rPr>
              <a:t>i</a:t>
            </a:r>
            <a:r>
              <a:rPr sz="1950" b="1" spc="-114" dirty="0">
                <a:solidFill>
                  <a:srgbClr val="131F48"/>
                </a:solidFill>
                <a:latin typeface="Lucida Sans"/>
                <a:cs typeface="Lucida Sans"/>
              </a:rPr>
              <a:t> </a:t>
            </a:r>
            <a:r>
              <a:rPr sz="1950" b="1" spc="25" dirty="0">
                <a:solidFill>
                  <a:srgbClr val="131F48"/>
                </a:solidFill>
                <a:latin typeface="Lucida Sans"/>
                <a:cs typeface="Lucida Sans"/>
              </a:rPr>
              <a:t>e</a:t>
            </a:r>
            <a:r>
              <a:rPr sz="1950" b="1" spc="-170" dirty="0">
                <a:solidFill>
                  <a:srgbClr val="131F48"/>
                </a:solidFill>
                <a:latin typeface="Lucida Sans"/>
                <a:cs typeface="Lucida Sans"/>
              </a:rPr>
              <a:t> </a:t>
            </a:r>
            <a:r>
              <a:rPr sz="1950" b="1" spc="10" dirty="0">
                <a:solidFill>
                  <a:srgbClr val="131F48"/>
                </a:solidFill>
                <a:latin typeface="Lucida Sans"/>
                <a:cs typeface="Lucida Sans"/>
              </a:rPr>
              <a:t>w</a:t>
            </a:r>
            <a:r>
              <a:rPr sz="1950" b="1" spc="-114" dirty="0">
                <a:solidFill>
                  <a:srgbClr val="131F48"/>
                </a:solidFill>
                <a:latin typeface="Lucida Sans"/>
                <a:cs typeface="Lucida Sans"/>
              </a:rPr>
              <a:t> </a:t>
            </a:r>
            <a:r>
              <a:rPr sz="1950" b="1" spc="-120" dirty="0">
                <a:solidFill>
                  <a:srgbClr val="131F48"/>
                </a:solidFill>
                <a:latin typeface="Lucida Sans"/>
                <a:cs typeface="Lucida Sans"/>
              </a:rPr>
              <a:t>s	</a:t>
            </a:r>
            <a:r>
              <a:rPr sz="1950" b="1" spc="275" dirty="0">
                <a:solidFill>
                  <a:srgbClr val="131F48"/>
                </a:solidFill>
                <a:latin typeface="Lucida Sans"/>
                <a:cs typeface="Lucida Sans"/>
              </a:rPr>
              <a:t>an</a:t>
            </a:r>
            <a:r>
              <a:rPr sz="1950" b="1" spc="-125" dirty="0">
                <a:solidFill>
                  <a:srgbClr val="131F48"/>
                </a:solidFill>
                <a:latin typeface="Lucida Sans"/>
                <a:cs typeface="Lucida Sans"/>
              </a:rPr>
              <a:t> </a:t>
            </a:r>
            <a:r>
              <a:rPr sz="1950" b="1" spc="-40" dirty="0">
                <a:solidFill>
                  <a:srgbClr val="131F48"/>
                </a:solidFill>
                <a:latin typeface="Lucida Sans"/>
                <a:cs typeface="Lucida Sans"/>
              </a:rPr>
              <a:t>d	</a:t>
            </a:r>
            <a:r>
              <a:rPr sz="1950" b="1" spc="-25" dirty="0">
                <a:solidFill>
                  <a:srgbClr val="131F48"/>
                </a:solidFill>
                <a:latin typeface="Lucida Sans"/>
                <a:cs typeface="Lucida Sans"/>
              </a:rPr>
              <a:t>S</a:t>
            </a:r>
            <a:r>
              <a:rPr sz="1950" b="1" spc="-150" dirty="0">
                <a:solidFill>
                  <a:srgbClr val="131F48"/>
                </a:solidFill>
                <a:latin typeface="Lucida Sans"/>
                <a:cs typeface="Lucida Sans"/>
              </a:rPr>
              <a:t> </a:t>
            </a:r>
            <a:r>
              <a:rPr sz="1950" b="1" spc="20" dirty="0">
                <a:solidFill>
                  <a:srgbClr val="131F48"/>
                </a:solidFill>
                <a:latin typeface="Lucida Sans"/>
                <a:cs typeface="Lucida Sans"/>
              </a:rPr>
              <a:t>u</a:t>
            </a:r>
            <a:r>
              <a:rPr sz="1950" b="1" spc="-140" dirty="0">
                <a:solidFill>
                  <a:srgbClr val="131F48"/>
                </a:solidFill>
                <a:latin typeface="Lucida Sans"/>
                <a:cs typeface="Lucida Sans"/>
              </a:rPr>
              <a:t> </a:t>
            </a:r>
            <a:r>
              <a:rPr sz="1950" b="1" spc="229" dirty="0">
                <a:solidFill>
                  <a:srgbClr val="131F48"/>
                </a:solidFill>
                <a:latin typeface="Lucida Sans"/>
                <a:cs typeface="Lucida Sans"/>
              </a:rPr>
              <a:t>rv</a:t>
            </a:r>
            <a:r>
              <a:rPr sz="1950" b="1" spc="-145" dirty="0">
                <a:solidFill>
                  <a:srgbClr val="131F48"/>
                </a:solidFill>
                <a:latin typeface="Lucida Sans"/>
                <a:cs typeface="Lucida Sans"/>
              </a:rPr>
              <a:t> </a:t>
            </a:r>
            <a:r>
              <a:rPr sz="1950" b="1" spc="25" dirty="0">
                <a:solidFill>
                  <a:srgbClr val="131F48"/>
                </a:solidFill>
                <a:latin typeface="Lucida Sans"/>
                <a:cs typeface="Lucida Sans"/>
              </a:rPr>
              <a:t>e</a:t>
            </a:r>
            <a:r>
              <a:rPr sz="1950" b="1" spc="-185" dirty="0">
                <a:solidFill>
                  <a:srgbClr val="131F48"/>
                </a:solidFill>
                <a:latin typeface="Lucida Sans"/>
                <a:cs typeface="Lucida Sans"/>
              </a:rPr>
              <a:t> </a:t>
            </a:r>
            <a:r>
              <a:rPr sz="1950" b="1" spc="-15" dirty="0">
                <a:solidFill>
                  <a:srgbClr val="131F48"/>
                </a:solidFill>
                <a:latin typeface="Lucida Sans"/>
                <a:cs typeface="Lucida Sans"/>
              </a:rPr>
              <a:t>y</a:t>
            </a:r>
            <a:r>
              <a:rPr sz="1950" b="1" spc="-145" dirty="0">
                <a:solidFill>
                  <a:srgbClr val="131F48"/>
                </a:solidFill>
                <a:latin typeface="Lucida Sans"/>
                <a:cs typeface="Lucida Sans"/>
              </a:rPr>
              <a:t> </a:t>
            </a:r>
            <a:r>
              <a:rPr sz="1950" b="1" spc="-120" dirty="0">
                <a:solidFill>
                  <a:srgbClr val="131F48"/>
                </a:solidFill>
                <a:latin typeface="Lucida Sans"/>
                <a:cs typeface="Lucida Sans"/>
              </a:rPr>
              <a:t>s</a:t>
            </a:r>
            <a:endParaRPr sz="1950">
              <a:latin typeface="Lucida Sans"/>
              <a:cs typeface="Lucida Sans"/>
            </a:endParaRPr>
          </a:p>
        </p:txBody>
      </p:sp>
      <p:sp>
        <p:nvSpPr>
          <p:cNvPr id="22" name="object 22"/>
          <p:cNvSpPr/>
          <p:nvPr/>
        </p:nvSpPr>
        <p:spPr>
          <a:xfrm>
            <a:off x="8425723" y="7533382"/>
            <a:ext cx="3712647" cy="1573538"/>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9212494" y="7890319"/>
            <a:ext cx="2568940" cy="708846"/>
          </a:xfrm>
          <a:prstGeom prst="rect">
            <a:avLst/>
          </a:prstGeom>
          <a:blipFill>
            <a:blip r:embed="rId18" cstate="print"/>
            <a:stretch>
              <a:fillRect/>
            </a:stretch>
          </a:blipFill>
        </p:spPr>
        <p:txBody>
          <a:bodyPr wrap="square" lIns="0" tIns="0" rIns="0" bIns="0" rtlCol="0"/>
          <a:lstStyle/>
          <a:p>
            <a:endParaRPr/>
          </a:p>
        </p:txBody>
      </p:sp>
      <p:sp>
        <p:nvSpPr>
          <p:cNvPr id="24" name="object 24"/>
          <p:cNvSpPr txBox="1"/>
          <p:nvPr/>
        </p:nvSpPr>
        <p:spPr>
          <a:xfrm>
            <a:off x="9811149" y="8111279"/>
            <a:ext cx="1339215" cy="276225"/>
          </a:xfrm>
          <a:prstGeom prst="rect">
            <a:avLst/>
          </a:prstGeom>
        </p:spPr>
        <p:txBody>
          <a:bodyPr vert="horz" wrap="square" lIns="0" tIns="11430" rIns="0" bIns="0" rtlCol="0">
            <a:spAutoFit/>
          </a:bodyPr>
          <a:lstStyle/>
          <a:p>
            <a:pPr marL="12700">
              <a:lnSpc>
                <a:spcPct val="100000"/>
              </a:lnSpc>
              <a:spcBef>
                <a:spcPts val="90"/>
              </a:spcBef>
            </a:pPr>
            <a:r>
              <a:rPr sz="1650" b="1" spc="105" dirty="0">
                <a:solidFill>
                  <a:srgbClr val="FFFFFF"/>
                </a:solidFill>
                <a:latin typeface="Lucida Sans"/>
                <a:cs typeface="Lucida Sans"/>
              </a:rPr>
              <a:t>CON</a:t>
            </a:r>
            <a:r>
              <a:rPr sz="1650" b="1" spc="-320" dirty="0">
                <a:solidFill>
                  <a:srgbClr val="FFFFFF"/>
                </a:solidFill>
                <a:latin typeface="Lucida Sans"/>
                <a:cs typeface="Lucida Sans"/>
              </a:rPr>
              <a:t> </a:t>
            </a:r>
            <a:r>
              <a:rPr sz="1650" b="1" spc="20" dirty="0">
                <a:solidFill>
                  <a:srgbClr val="FFFFFF"/>
                </a:solidFill>
                <a:latin typeface="Lucida Sans"/>
                <a:cs typeface="Lucida Sans"/>
              </a:rPr>
              <a:t>TI</a:t>
            </a:r>
            <a:r>
              <a:rPr sz="1650" b="1" spc="-295" dirty="0">
                <a:solidFill>
                  <a:srgbClr val="FFFFFF"/>
                </a:solidFill>
                <a:latin typeface="Lucida Sans"/>
                <a:cs typeface="Lucida Sans"/>
              </a:rPr>
              <a:t> </a:t>
            </a:r>
            <a:r>
              <a:rPr sz="1650" b="1" spc="65" dirty="0">
                <a:solidFill>
                  <a:srgbClr val="FFFFFF"/>
                </a:solidFill>
                <a:latin typeface="Lucida Sans"/>
                <a:cs typeface="Lucida Sans"/>
              </a:rPr>
              <a:t>N</a:t>
            </a:r>
            <a:r>
              <a:rPr sz="1650" b="1" spc="-300" dirty="0">
                <a:solidFill>
                  <a:srgbClr val="FFFFFF"/>
                </a:solidFill>
                <a:latin typeface="Lucida Sans"/>
                <a:cs typeface="Lucida Sans"/>
              </a:rPr>
              <a:t> </a:t>
            </a:r>
            <a:r>
              <a:rPr sz="1650" b="1" spc="25" dirty="0">
                <a:solidFill>
                  <a:srgbClr val="FFFFFF"/>
                </a:solidFill>
                <a:latin typeface="Lucida Sans"/>
                <a:cs typeface="Lucida Sans"/>
              </a:rPr>
              <a:t>U</a:t>
            </a:r>
            <a:r>
              <a:rPr sz="1650" b="1" spc="-285" dirty="0">
                <a:solidFill>
                  <a:srgbClr val="FFFFFF"/>
                </a:solidFill>
                <a:latin typeface="Lucida Sans"/>
                <a:cs typeface="Lucida Sans"/>
              </a:rPr>
              <a:t> </a:t>
            </a:r>
            <a:r>
              <a:rPr sz="1650" b="1" spc="-75" dirty="0">
                <a:solidFill>
                  <a:srgbClr val="FFFFFF"/>
                </a:solidFill>
                <a:latin typeface="Lucida Sans"/>
                <a:cs typeface="Lucida Sans"/>
              </a:rPr>
              <a:t>E</a:t>
            </a:r>
            <a:endParaRPr sz="1650">
              <a:latin typeface="Lucida Sans"/>
              <a:cs typeface="Lucid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2492794" y="0"/>
            <a:ext cx="5623014" cy="3526638"/>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6485193" y="4069584"/>
            <a:ext cx="4878976" cy="5962345"/>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7425295" y="4426521"/>
            <a:ext cx="3581937" cy="4524553"/>
          </a:xfrm>
          <a:prstGeom prst="rect">
            <a:avLst/>
          </a:prstGeom>
          <a:blipFill>
            <a:blip r:embed="rId9" cstate="print"/>
            <a:stretch>
              <a:fillRect/>
            </a:stretch>
          </a:blipFill>
        </p:spPr>
        <p:txBody>
          <a:bodyPr wrap="square" lIns="0" tIns="0" rIns="0" bIns="0" rtlCol="0"/>
          <a:lstStyle/>
          <a:p>
            <a:endParaRPr/>
          </a:p>
        </p:txBody>
      </p:sp>
      <p:sp>
        <p:nvSpPr>
          <p:cNvPr id="9" name="object 9"/>
          <p:cNvSpPr txBox="1"/>
          <p:nvPr/>
        </p:nvSpPr>
        <p:spPr>
          <a:xfrm>
            <a:off x="8080338" y="6943213"/>
            <a:ext cx="2277745" cy="1032510"/>
          </a:xfrm>
          <a:prstGeom prst="rect">
            <a:avLst/>
          </a:prstGeom>
        </p:spPr>
        <p:txBody>
          <a:bodyPr vert="horz" wrap="square" lIns="0" tIns="13335" rIns="0" bIns="0" rtlCol="0">
            <a:spAutoFit/>
          </a:bodyPr>
          <a:lstStyle/>
          <a:p>
            <a:pPr marL="137795" marR="5080" indent="-125730">
              <a:lnSpc>
                <a:spcPct val="100000"/>
              </a:lnSpc>
              <a:spcBef>
                <a:spcPts val="105"/>
              </a:spcBef>
            </a:pPr>
            <a:r>
              <a:rPr sz="3300" b="1" spc="-10" dirty="0">
                <a:solidFill>
                  <a:srgbClr val="FFFFFF"/>
                </a:solidFill>
                <a:latin typeface="Arial"/>
                <a:cs typeface="Arial"/>
              </a:rPr>
              <a:t>Re</a:t>
            </a:r>
            <a:r>
              <a:rPr sz="3300" b="1" spc="-15" dirty="0">
                <a:solidFill>
                  <a:srgbClr val="FFFFFF"/>
                </a:solidFill>
                <a:latin typeface="Arial"/>
                <a:cs typeface="Arial"/>
              </a:rPr>
              <a:t>s</a:t>
            </a:r>
            <a:r>
              <a:rPr sz="3300" b="1" spc="75" dirty="0">
                <a:solidFill>
                  <a:srgbClr val="FFFFFF"/>
                </a:solidFill>
                <a:latin typeface="Arial"/>
                <a:cs typeface="Arial"/>
              </a:rPr>
              <a:t>o</a:t>
            </a:r>
            <a:r>
              <a:rPr sz="3300" b="1" spc="215" dirty="0">
                <a:solidFill>
                  <a:srgbClr val="FFFFFF"/>
                </a:solidFill>
                <a:latin typeface="Arial"/>
                <a:cs typeface="Arial"/>
              </a:rPr>
              <a:t>u</a:t>
            </a:r>
            <a:r>
              <a:rPr sz="3300" b="1" spc="120" dirty="0">
                <a:solidFill>
                  <a:srgbClr val="FFFFFF"/>
                </a:solidFill>
                <a:latin typeface="Arial"/>
                <a:cs typeface="Arial"/>
              </a:rPr>
              <a:t>r</a:t>
            </a:r>
            <a:r>
              <a:rPr sz="3300" b="1" spc="155" dirty="0">
                <a:solidFill>
                  <a:srgbClr val="FFFFFF"/>
                </a:solidFill>
                <a:latin typeface="Arial"/>
                <a:cs typeface="Arial"/>
              </a:rPr>
              <a:t>c</a:t>
            </a:r>
            <a:r>
              <a:rPr sz="3300" b="1" spc="200" dirty="0">
                <a:solidFill>
                  <a:srgbClr val="FFFFFF"/>
                </a:solidFill>
                <a:latin typeface="Arial"/>
                <a:cs typeface="Arial"/>
              </a:rPr>
              <a:t>e</a:t>
            </a:r>
            <a:r>
              <a:rPr sz="3300" b="1" spc="725" dirty="0">
                <a:solidFill>
                  <a:srgbClr val="FFFFFF"/>
                </a:solidFill>
                <a:latin typeface="Arial"/>
                <a:cs typeface="Arial"/>
              </a:rPr>
              <a:t>-  </a:t>
            </a:r>
            <a:r>
              <a:rPr sz="3300" b="1" spc="155" dirty="0">
                <a:solidFill>
                  <a:srgbClr val="FFFFFF"/>
                </a:solidFill>
                <a:latin typeface="Arial"/>
                <a:cs typeface="Arial"/>
              </a:rPr>
              <a:t>Intensive</a:t>
            </a:r>
            <a:endParaRPr sz="3300">
              <a:latin typeface="Arial"/>
              <a:cs typeface="Arial"/>
            </a:endParaRPr>
          </a:p>
        </p:txBody>
      </p:sp>
      <p:sp>
        <p:nvSpPr>
          <p:cNvPr id="10" name="object 10"/>
          <p:cNvSpPr/>
          <p:nvPr/>
        </p:nvSpPr>
        <p:spPr>
          <a:xfrm>
            <a:off x="7744527" y="4703021"/>
            <a:ext cx="2591563" cy="2591563"/>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385505" y="5059963"/>
            <a:ext cx="1593850" cy="1593850"/>
          </a:xfrm>
          <a:custGeom>
            <a:avLst/>
            <a:gdLst/>
            <a:ahLst/>
            <a:cxnLst/>
            <a:rect l="l" t="t" r="r" b="b"/>
            <a:pathLst>
              <a:path w="1593850" h="1593850">
                <a:moveTo>
                  <a:pt x="1343928" y="0"/>
                </a:moveTo>
                <a:lnTo>
                  <a:pt x="249719" y="0"/>
                </a:lnTo>
                <a:lnTo>
                  <a:pt x="204832" y="4023"/>
                </a:lnTo>
                <a:lnTo>
                  <a:pt x="162584" y="15623"/>
                </a:lnTo>
                <a:lnTo>
                  <a:pt x="123681" y="34094"/>
                </a:lnTo>
                <a:lnTo>
                  <a:pt x="88829" y="58731"/>
                </a:lnTo>
                <a:lnTo>
                  <a:pt x="58731" y="88829"/>
                </a:lnTo>
                <a:lnTo>
                  <a:pt x="34094" y="123681"/>
                </a:lnTo>
                <a:lnTo>
                  <a:pt x="15623" y="162584"/>
                </a:lnTo>
                <a:lnTo>
                  <a:pt x="4023" y="204832"/>
                </a:lnTo>
                <a:lnTo>
                  <a:pt x="0" y="249719"/>
                </a:lnTo>
                <a:lnTo>
                  <a:pt x="0" y="1343918"/>
                </a:lnTo>
                <a:lnTo>
                  <a:pt x="4023" y="1388808"/>
                </a:lnTo>
                <a:lnTo>
                  <a:pt x="15623" y="1431058"/>
                </a:lnTo>
                <a:lnTo>
                  <a:pt x="34094" y="1469963"/>
                </a:lnTo>
                <a:lnTo>
                  <a:pt x="58731" y="1504817"/>
                </a:lnTo>
                <a:lnTo>
                  <a:pt x="88829" y="1534916"/>
                </a:lnTo>
                <a:lnTo>
                  <a:pt x="123681" y="1559553"/>
                </a:lnTo>
                <a:lnTo>
                  <a:pt x="162584" y="1578024"/>
                </a:lnTo>
                <a:lnTo>
                  <a:pt x="204832" y="1589624"/>
                </a:lnTo>
                <a:lnTo>
                  <a:pt x="249719" y="1593648"/>
                </a:lnTo>
                <a:lnTo>
                  <a:pt x="1343928" y="1593648"/>
                </a:lnTo>
                <a:lnTo>
                  <a:pt x="1388815" y="1589624"/>
                </a:lnTo>
                <a:lnTo>
                  <a:pt x="1431063" y="1578024"/>
                </a:lnTo>
                <a:lnTo>
                  <a:pt x="1469966" y="1559553"/>
                </a:lnTo>
                <a:lnTo>
                  <a:pt x="1504819" y="1534916"/>
                </a:lnTo>
                <a:lnTo>
                  <a:pt x="1534916" y="1504817"/>
                </a:lnTo>
                <a:lnTo>
                  <a:pt x="1559553" y="1469963"/>
                </a:lnTo>
                <a:lnTo>
                  <a:pt x="1578025" y="1431058"/>
                </a:lnTo>
                <a:lnTo>
                  <a:pt x="1589624" y="1388808"/>
                </a:lnTo>
                <a:lnTo>
                  <a:pt x="1593648" y="1343918"/>
                </a:lnTo>
                <a:lnTo>
                  <a:pt x="1593648" y="249719"/>
                </a:lnTo>
                <a:lnTo>
                  <a:pt x="1589624" y="204832"/>
                </a:lnTo>
                <a:lnTo>
                  <a:pt x="1578025" y="162584"/>
                </a:lnTo>
                <a:lnTo>
                  <a:pt x="1559553" y="123681"/>
                </a:lnTo>
                <a:lnTo>
                  <a:pt x="1534916" y="88829"/>
                </a:lnTo>
                <a:lnTo>
                  <a:pt x="1504819" y="58731"/>
                </a:lnTo>
                <a:lnTo>
                  <a:pt x="1469966" y="34094"/>
                </a:lnTo>
                <a:lnTo>
                  <a:pt x="1431063" y="15623"/>
                </a:lnTo>
                <a:lnTo>
                  <a:pt x="1388815" y="4023"/>
                </a:lnTo>
                <a:lnTo>
                  <a:pt x="1343928" y="0"/>
                </a:lnTo>
                <a:close/>
              </a:path>
            </a:pathLst>
          </a:custGeom>
          <a:solidFill>
            <a:srgbClr val="F8F9FD"/>
          </a:solidFill>
        </p:spPr>
        <p:txBody>
          <a:bodyPr wrap="square" lIns="0" tIns="0" rIns="0" bIns="0" rtlCol="0"/>
          <a:lstStyle/>
          <a:p>
            <a:endParaRPr/>
          </a:p>
        </p:txBody>
      </p:sp>
      <p:sp>
        <p:nvSpPr>
          <p:cNvPr id="12" name="object 12"/>
          <p:cNvSpPr/>
          <p:nvPr/>
        </p:nvSpPr>
        <p:spPr>
          <a:xfrm>
            <a:off x="8243485" y="8278676"/>
            <a:ext cx="1974850" cy="0"/>
          </a:xfrm>
          <a:custGeom>
            <a:avLst/>
            <a:gdLst/>
            <a:ahLst/>
            <a:cxnLst/>
            <a:rect l="l" t="t" r="r" b="b"/>
            <a:pathLst>
              <a:path w="1974850">
                <a:moveTo>
                  <a:pt x="0" y="0"/>
                </a:moveTo>
                <a:lnTo>
                  <a:pt x="1974255" y="0"/>
                </a:lnTo>
              </a:path>
            </a:pathLst>
          </a:custGeom>
          <a:ln w="41894">
            <a:solidFill>
              <a:srgbClr val="FFFFFF"/>
            </a:solidFill>
          </a:ln>
        </p:spPr>
        <p:txBody>
          <a:bodyPr wrap="square" lIns="0" tIns="0" rIns="0" bIns="0" rtlCol="0"/>
          <a:lstStyle/>
          <a:p>
            <a:endParaRPr/>
          </a:p>
        </p:txBody>
      </p:sp>
      <p:sp>
        <p:nvSpPr>
          <p:cNvPr id="13" name="object 13"/>
          <p:cNvSpPr/>
          <p:nvPr/>
        </p:nvSpPr>
        <p:spPr>
          <a:xfrm>
            <a:off x="8953548" y="5820933"/>
            <a:ext cx="113733" cy="136967"/>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9121992" y="6137023"/>
            <a:ext cx="137160" cy="0"/>
          </a:xfrm>
          <a:custGeom>
            <a:avLst/>
            <a:gdLst/>
            <a:ahLst/>
            <a:cxnLst/>
            <a:rect l="l" t="t" r="r" b="b"/>
            <a:pathLst>
              <a:path w="137159">
                <a:moveTo>
                  <a:pt x="0" y="0"/>
                </a:moveTo>
                <a:lnTo>
                  <a:pt x="137026" y="0"/>
                </a:lnTo>
              </a:path>
            </a:pathLst>
          </a:custGeom>
          <a:ln w="7610">
            <a:solidFill>
              <a:srgbClr val="FFC000"/>
            </a:solidFill>
          </a:ln>
        </p:spPr>
        <p:txBody>
          <a:bodyPr wrap="square" lIns="0" tIns="0" rIns="0" bIns="0" rtlCol="0"/>
          <a:lstStyle/>
          <a:p>
            <a:endParaRPr/>
          </a:p>
        </p:txBody>
      </p:sp>
      <p:sp>
        <p:nvSpPr>
          <p:cNvPr id="15" name="object 15"/>
          <p:cNvSpPr/>
          <p:nvPr/>
        </p:nvSpPr>
        <p:spPr>
          <a:xfrm>
            <a:off x="9122540" y="6143999"/>
            <a:ext cx="136525" cy="0"/>
          </a:xfrm>
          <a:custGeom>
            <a:avLst/>
            <a:gdLst/>
            <a:ahLst/>
            <a:cxnLst/>
            <a:rect l="l" t="t" r="r" b="b"/>
            <a:pathLst>
              <a:path w="136525">
                <a:moveTo>
                  <a:pt x="0" y="0"/>
                </a:moveTo>
                <a:lnTo>
                  <a:pt x="135929" y="0"/>
                </a:lnTo>
              </a:path>
            </a:pathLst>
          </a:custGeom>
          <a:ln w="6341">
            <a:solidFill>
              <a:srgbClr val="FFC000"/>
            </a:solidFill>
          </a:ln>
        </p:spPr>
        <p:txBody>
          <a:bodyPr wrap="square" lIns="0" tIns="0" rIns="0" bIns="0" rtlCol="0"/>
          <a:lstStyle/>
          <a:p>
            <a:endParaRPr/>
          </a:p>
        </p:txBody>
      </p:sp>
      <p:sp>
        <p:nvSpPr>
          <p:cNvPr id="16" name="object 16"/>
          <p:cNvSpPr/>
          <p:nvPr/>
        </p:nvSpPr>
        <p:spPr>
          <a:xfrm>
            <a:off x="9122616" y="6154780"/>
            <a:ext cx="135890" cy="0"/>
          </a:xfrm>
          <a:custGeom>
            <a:avLst/>
            <a:gdLst/>
            <a:ahLst/>
            <a:cxnLst/>
            <a:rect l="l" t="t" r="r" b="b"/>
            <a:pathLst>
              <a:path w="135890">
                <a:moveTo>
                  <a:pt x="0" y="0"/>
                </a:moveTo>
                <a:lnTo>
                  <a:pt x="135779" y="0"/>
                </a:lnTo>
              </a:path>
            </a:pathLst>
          </a:custGeom>
          <a:ln w="15220">
            <a:solidFill>
              <a:srgbClr val="FFC000"/>
            </a:solidFill>
          </a:ln>
        </p:spPr>
        <p:txBody>
          <a:bodyPr wrap="square" lIns="0" tIns="0" rIns="0" bIns="0" rtlCol="0"/>
          <a:lstStyle/>
          <a:p>
            <a:endParaRPr/>
          </a:p>
        </p:txBody>
      </p:sp>
      <p:sp>
        <p:nvSpPr>
          <p:cNvPr id="17" name="object 17"/>
          <p:cNvSpPr/>
          <p:nvPr/>
        </p:nvSpPr>
        <p:spPr>
          <a:xfrm>
            <a:off x="9122236" y="6166830"/>
            <a:ext cx="137160" cy="0"/>
          </a:xfrm>
          <a:custGeom>
            <a:avLst/>
            <a:gdLst/>
            <a:ahLst/>
            <a:cxnLst/>
            <a:rect l="l" t="t" r="r" b="b"/>
            <a:pathLst>
              <a:path w="137159">
                <a:moveTo>
                  <a:pt x="0" y="0"/>
                </a:moveTo>
                <a:lnTo>
                  <a:pt x="136538" y="0"/>
                </a:lnTo>
              </a:path>
            </a:pathLst>
          </a:custGeom>
          <a:ln w="8878">
            <a:solidFill>
              <a:srgbClr val="FFC000"/>
            </a:solidFill>
          </a:ln>
        </p:spPr>
        <p:txBody>
          <a:bodyPr wrap="square" lIns="0" tIns="0" rIns="0" bIns="0" rtlCol="0"/>
          <a:lstStyle/>
          <a:p>
            <a:endParaRPr/>
          </a:p>
        </p:txBody>
      </p:sp>
      <p:sp>
        <p:nvSpPr>
          <p:cNvPr id="18" name="object 18"/>
          <p:cNvSpPr/>
          <p:nvPr/>
        </p:nvSpPr>
        <p:spPr>
          <a:xfrm>
            <a:off x="9121540" y="6175074"/>
            <a:ext cx="138430" cy="0"/>
          </a:xfrm>
          <a:custGeom>
            <a:avLst/>
            <a:gdLst/>
            <a:ahLst/>
            <a:cxnLst/>
            <a:rect l="l" t="t" r="r" b="b"/>
            <a:pathLst>
              <a:path w="138429">
                <a:moveTo>
                  <a:pt x="0" y="0"/>
                </a:moveTo>
                <a:lnTo>
                  <a:pt x="137930" y="0"/>
                </a:lnTo>
              </a:path>
            </a:pathLst>
          </a:custGeom>
          <a:ln w="7610">
            <a:solidFill>
              <a:srgbClr val="FFC000"/>
            </a:solidFill>
          </a:ln>
        </p:spPr>
        <p:txBody>
          <a:bodyPr wrap="square" lIns="0" tIns="0" rIns="0" bIns="0" rtlCol="0"/>
          <a:lstStyle/>
          <a:p>
            <a:endParaRPr/>
          </a:p>
        </p:txBody>
      </p:sp>
      <p:sp>
        <p:nvSpPr>
          <p:cNvPr id="19" name="object 19"/>
          <p:cNvSpPr/>
          <p:nvPr/>
        </p:nvSpPr>
        <p:spPr>
          <a:xfrm>
            <a:off x="9120521" y="6183319"/>
            <a:ext cx="140335" cy="0"/>
          </a:xfrm>
          <a:custGeom>
            <a:avLst/>
            <a:gdLst/>
            <a:ahLst/>
            <a:cxnLst/>
            <a:rect l="l" t="t" r="r" b="b"/>
            <a:pathLst>
              <a:path w="140334">
                <a:moveTo>
                  <a:pt x="0" y="0"/>
                </a:moveTo>
                <a:lnTo>
                  <a:pt x="139968" y="0"/>
                </a:lnTo>
              </a:path>
            </a:pathLst>
          </a:custGeom>
          <a:ln w="8878">
            <a:solidFill>
              <a:srgbClr val="FFC000"/>
            </a:solidFill>
          </a:ln>
        </p:spPr>
        <p:txBody>
          <a:bodyPr wrap="square" lIns="0" tIns="0" rIns="0" bIns="0" rtlCol="0"/>
          <a:lstStyle/>
          <a:p>
            <a:endParaRPr/>
          </a:p>
        </p:txBody>
      </p:sp>
      <p:sp>
        <p:nvSpPr>
          <p:cNvPr id="20" name="object 20"/>
          <p:cNvSpPr/>
          <p:nvPr/>
        </p:nvSpPr>
        <p:spPr>
          <a:xfrm>
            <a:off x="9300173" y="5820662"/>
            <a:ext cx="116173" cy="142781"/>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8729609" y="5984942"/>
            <a:ext cx="339090" cy="338455"/>
          </a:xfrm>
          <a:custGeom>
            <a:avLst/>
            <a:gdLst/>
            <a:ahLst/>
            <a:cxnLst/>
            <a:rect l="l" t="t" r="r" b="b"/>
            <a:pathLst>
              <a:path w="339090" h="338454">
                <a:moveTo>
                  <a:pt x="169448" y="338025"/>
                </a:moveTo>
                <a:lnTo>
                  <a:pt x="124399" y="331988"/>
                </a:lnTo>
                <a:lnTo>
                  <a:pt x="83921" y="314951"/>
                </a:lnTo>
                <a:lnTo>
                  <a:pt x="49627" y="288525"/>
                </a:lnTo>
                <a:lnTo>
                  <a:pt x="23133" y="254319"/>
                </a:lnTo>
                <a:lnTo>
                  <a:pt x="6052" y="213945"/>
                </a:lnTo>
                <a:lnTo>
                  <a:pt x="0" y="169012"/>
                </a:lnTo>
                <a:lnTo>
                  <a:pt x="6052" y="124080"/>
                </a:lnTo>
                <a:lnTo>
                  <a:pt x="23133" y="83706"/>
                </a:lnTo>
                <a:lnTo>
                  <a:pt x="49627" y="49500"/>
                </a:lnTo>
                <a:lnTo>
                  <a:pt x="83921" y="23073"/>
                </a:lnTo>
                <a:lnTo>
                  <a:pt x="124399" y="6036"/>
                </a:lnTo>
                <a:lnTo>
                  <a:pt x="169448" y="0"/>
                </a:lnTo>
                <a:lnTo>
                  <a:pt x="214496" y="6036"/>
                </a:lnTo>
                <a:lnTo>
                  <a:pt x="254974" y="23073"/>
                </a:lnTo>
                <a:lnTo>
                  <a:pt x="289268" y="49500"/>
                </a:lnTo>
                <a:lnTo>
                  <a:pt x="301929" y="65847"/>
                </a:lnTo>
                <a:lnTo>
                  <a:pt x="169448" y="65847"/>
                </a:lnTo>
                <a:lnTo>
                  <a:pt x="151001" y="69598"/>
                </a:lnTo>
                <a:lnTo>
                  <a:pt x="135934" y="79743"/>
                </a:lnTo>
                <a:lnTo>
                  <a:pt x="125763" y="94771"/>
                </a:lnTo>
                <a:lnTo>
                  <a:pt x="122002" y="113170"/>
                </a:lnTo>
                <a:lnTo>
                  <a:pt x="122002" y="113441"/>
                </a:lnTo>
                <a:lnTo>
                  <a:pt x="125790" y="131901"/>
                </a:lnTo>
                <a:lnTo>
                  <a:pt x="136029" y="146959"/>
                </a:lnTo>
                <a:lnTo>
                  <a:pt x="151184" y="157089"/>
                </a:lnTo>
                <a:lnTo>
                  <a:pt x="169719" y="160764"/>
                </a:lnTo>
                <a:lnTo>
                  <a:pt x="337785" y="160764"/>
                </a:lnTo>
                <a:lnTo>
                  <a:pt x="338896" y="169012"/>
                </a:lnTo>
                <a:lnTo>
                  <a:pt x="338440" y="172393"/>
                </a:lnTo>
                <a:lnTo>
                  <a:pt x="169583" y="172393"/>
                </a:lnTo>
                <a:lnTo>
                  <a:pt x="159655" y="172911"/>
                </a:lnTo>
                <a:lnTo>
                  <a:pt x="118130" y="182507"/>
                </a:lnTo>
                <a:lnTo>
                  <a:pt x="84046" y="200922"/>
                </a:lnTo>
                <a:lnTo>
                  <a:pt x="74557" y="219851"/>
                </a:lnTo>
                <a:lnTo>
                  <a:pt x="74557" y="255952"/>
                </a:lnTo>
                <a:lnTo>
                  <a:pt x="314497" y="255952"/>
                </a:lnTo>
                <a:lnTo>
                  <a:pt x="289268" y="288525"/>
                </a:lnTo>
                <a:lnTo>
                  <a:pt x="254974" y="314951"/>
                </a:lnTo>
                <a:lnTo>
                  <a:pt x="214496" y="331988"/>
                </a:lnTo>
                <a:lnTo>
                  <a:pt x="169448" y="338025"/>
                </a:lnTo>
                <a:close/>
              </a:path>
              <a:path w="339090" h="338454">
                <a:moveTo>
                  <a:pt x="337785" y="160764"/>
                </a:moveTo>
                <a:lnTo>
                  <a:pt x="169719" y="160764"/>
                </a:lnTo>
                <a:lnTo>
                  <a:pt x="188227" y="156980"/>
                </a:lnTo>
                <a:lnTo>
                  <a:pt x="203324" y="146769"/>
                </a:lnTo>
                <a:lnTo>
                  <a:pt x="213479" y="131656"/>
                </a:lnTo>
                <a:lnTo>
                  <a:pt x="217164" y="113170"/>
                </a:lnTo>
                <a:lnTo>
                  <a:pt x="213374" y="94706"/>
                </a:lnTo>
                <a:lnTo>
                  <a:pt x="203132" y="79652"/>
                </a:lnTo>
                <a:lnTo>
                  <a:pt x="187977" y="69526"/>
                </a:lnTo>
                <a:lnTo>
                  <a:pt x="169448" y="65847"/>
                </a:lnTo>
                <a:lnTo>
                  <a:pt x="301929" y="65847"/>
                </a:lnTo>
                <a:lnTo>
                  <a:pt x="315762" y="83706"/>
                </a:lnTo>
                <a:lnTo>
                  <a:pt x="332843" y="124080"/>
                </a:lnTo>
                <a:lnTo>
                  <a:pt x="337785" y="160764"/>
                </a:lnTo>
                <a:close/>
              </a:path>
              <a:path w="339090" h="338454">
                <a:moveTo>
                  <a:pt x="314497" y="255952"/>
                </a:moveTo>
                <a:lnTo>
                  <a:pt x="264338" y="255952"/>
                </a:lnTo>
                <a:lnTo>
                  <a:pt x="264610" y="219851"/>
                </a:lnTo>
                <a:lnTo>
                  <a:pt x="264433" y="212442"/>
                </a:lnTo>
                <a:lnTo>
                  <a:pt x="233074" y="187310"/>
                </a:lnTo>
                <a:lnTo>
                  <a:pt x="189390" y="173947"/>
                </a:lnTo>
                <a:lnTo>
                  <a:pt x="169583" y="172393"/>
                </a:lnTo>
                <a:lnTo>
                  <a:pt x="338440" y="172393"/>
                </a:lnTo>
                <a:lnTo>
                  <a:pt x="332843" y="213945"/>
                </a:lnTo>
                <a:lnTo>
                  <a:pt x="315762" y="254319"/>
                </a:lnTo>
                <a:lnTo>
                  <a:pt x="314497" y="255952"/>
                </a:lnTo>
                <a:close/>
              </a:path>
            </a:pathLst>
          </a:custGeom>
          <a:solidFill>
            <a:srgbClr val="FFC000"/>
          </a:solidFill>
        </p:spPr>
        <p:txBody>
          <a:bodyPr wrap="square" lIns="0" tIns="0" rIns="0" bIns="0" rtlCol="0"/>
          <a:lstStyle/>
          <a:p>
            <a:endParaRPr/>
          </a:p>
        </p:txBody>
      </p:sp>
      <p:sp>
        <p:nvSpPr>
          <p:cNvPr id="22" name="object 22"/>
          <p:cNvSpPr/>
          <p:nvPr/>
        </p:nvSpPr>
        <p:spPr>
          <a:xfrm>
            <a:off x="8973615" y="5403539"/>
            <a:ext cx="420370" cy="419734"/>
          </a:xfrm>
          <a:custGeom>
            <a:avLst/>
            <a:gdLst/>
            <a:ahLst/>
            <a:cxnLst/>
            <a:rect l="l" t="t" r="r" b="b"/>
            <a:pathLst>
              <a:path w="420370" h="419735">
                <a:moveTo>
                  <a:pt x="210115" y="419151"/>
                </a:moveTo>
                <a:lnTo>
                  <a:pt x="161939" y="413616"/>
                </a:lnTo>
                <a:lnTo>
                  <a:pt x="117714" y="397849"/>
                </a:lnTo>
                <a:lnTo>
                  <a:pt x="78701" y="373108"/>
                </a:lnTo>
                <a:lnTo>
                  <a:pt x="46161" y="340652"/>
                </a:lnTo>
                <a:lnTo>
                  <a:pt x="21357" y="301739"/>
                </a:lnTo>
                <a:lnTo>
                  <a:pt x="5549" y="257627"/>
                </a:lnTo>
                <a:lnTo>
                  <a:pt x="0" y="209575"/>
                </a:lnTo>
                <a:lnTo>
                  <a:pt x="5549" y="161523"/>
                </a:lnTo>
                <a:lnTo>
                  <a:pt x="21357" y="117412"/>
                </a:lnTo>
                <a:lnTo>
                  <a:pt x="46161" y="78499"/>
                </a:lnTo>
                <a:lnTo>
                  <a:pt x="78701" y="46043"/>
                </a:lnTo>
                <a:lnTo>
                  <a:pt x="117714" y="21302"/>
                </a:lnTo>
                <a:lnTo>
                  <a:pt x="161939" y="5535"/>
                </a:lnTo>
                <a:lnTo>
                  <a:pt x="210115" y="0"/>
                </a:lnTo>
                <a:lnTo>
                  <a:pt x="258291" y="5535"/>
                </a:lnTo>
                <a:lnTo>
                  <a:pt x="302516" y="21302"/>
                </a:lnTo>
                <a:lnTo>
                  <a:pt x="341529" y="46043"/>
                </a:lnTo>
                <a:lnTo>
                  <a:pt x="374069" y="78499"/>
                </a:lnTo>
                <a:lnTo>
                  <a:pt x="375743" y="81126"/>
                </a:lnTo>
                <a:lnTo>
                  <a:pt x="209708" y="81126"/>
                </a:lnTo>
                <a:lnTo>
                  <a:pt x="186779" y="85781"/>
                </a:lnTo>
                <a:lnTo>
                  <a:pt x="168050" y="98390"/>
                </a:lnTo>
                <a:lnTo>
                  <a:pt x="155422" y="117051"/>
                </a:lnTo>
                <a:lnTo>
                  <a:pt x="150740" y="139942"/>
                </a:lnTo>
                <a:lnTo>
                  <a:pt x="155375" y="162834"/>
                </a:lnTo>
                <a:lnTo>
                  <a:pt x="168014" y="181529"/>
                </a:lnTo>
                <a:lnTo>
                  <a:pt x="186758" y="194136"/>
                </a:lnTo>
                <a:lnTo>
                  <a:pt x="209708" y="198759"/>
                </a:lnTo>
                <a:lnTo>
                  <a:pt x="418981" y="198759"/>
                </a:lnTo>
                <a:lnTo>
                  <a:pt x="420231" y="209575"/>
                </a:lnTo>
                <a:lnTo>
                  <a:pt x="419825" y="213091"/>
                </a:lnTo>
                <a:lnTo>
                  <a:pt x="209708" y="213091"/>
                </a:lnTo>
                <a:lnTo>
                  <a:pt x="197381" y="213686"/>
                </a:lnTo>
                <a:lnTo>
                  <a:pt x="145844" y="225491"/>
                </a:lnTo>
                <a:lnTo>
                  <a:pt x="103702" y="248245"/>
                </a:lnTo>
                <a:lnTo>
                  <a:pt x="91908" y="271772"/>
                </a:lnTo>
                <a:lnTo>
                  <a:pt x="91908" y="316932"/>
                </a:lnTo>
                <a:lnTo>
                  <a:pt x="389189" y="316932"/>
                </a:lnTo>
                <a:lnTo>
                  <a:pt x="374069" y="340652"/>
                </a:lnTo>
                <a:lnTo>
                  <a:pt x="341529" y="373108"/>
                </a:lnTo>
                <a:lnTo>
                  <a:pt x="302516" y="397849"/>
                </a:lnTo>
                <a:lnTo>
                  <a:pt x="258291" y="413616"/>
                </a:lnTo>
                <a:lnTo>
                  <a:pt x="210115" y="419151"/>
                </a:lnTo>
                <a:close/>
              </a:path>
              <a:path w="420370" h="419735">
                <a:moveTo>
                  <a:pt x="418981" y="198759"/>
                </a:moveTo>
                <a:lnTo>
                  <a:pt x="209708" y="198759"/>
                </a:lnTo>
                <a:lnTo>
                  <a:pt x="232659" y="194136"/>
                </a:lnTo>
                <a:lnTo>
                  <a:pt x="251403" y="181529"/>
                </a:lnTo>
                <a:lnTo>
                  <a:pt x="264041" y="162834"/>
                </a:lnTo>
                <a:lnTo>
                  <a:pt x="268676" y="139942"/>
                </a:lnTo>
                <a:lnTo>
                  <a:pt x="264041" y="117051"/>
                </a:lnTo>
                <a:lnTo>
                  <a:pt x="251403" y="98355"/>
                </a:lnTo>
                <a:lnTo>
                  <a:pt x="232659" y="85749"/>
                </a:lnTo>
                <a:lnTo>
                  <a:pt x="209708" y="81126"/>
                </a:lnTo>
                <a:lnTo>
                  <a:pt x="375743" y="81126"/>
                </a:lnTo>
                <a:lnTo>
                  <a:pt x="398873" y="117412"/>
                </a:lnTo>
                <a:lnTo>
                  <a:pt x="414681" y="161523"/>
                </a:lnTo>
                <a:lnTo>
                  <a:pt x="418981" y="198759"/>
                </a:lnTo>
                <a:close/>
              </a:path>
              <a:path w="420370" h="419735">
                <a:moveTo>
                  <a:pt x="389189" y="316932"/>
                </a:moveTo>
                <a:lnTo>
                  <a:pt x="327373" y="316932"/>
                </a:lnTo>
                <a:lnTo>
                  <a:pt x="327373" y="271772"/>
                </a:lnTo>
                <a:lnTo>
                  <a:pt x="326482" y="265002"/>
                </a:lnTo>
                <a:lnTo>
                  <a:pt x="288364" y="231479"/>
                </a:lnTo>
                <a:lnTo>
                  <a:pt x="246334" y="217224"/>
                </a:lnTo>
                <a:lnTo>
                  <a:pt x="209708" y="213091"/>
                </a:lnTo>
                <a:lnTo>
                  <a:pt x="419825" y="213091"/>
                </a:lnTo>
                <a:lnTo>
                  <a:pt x="414681" y="257627"/>
                </a:lnTo>
                <a:lnTo>
                  <a:pt x="398873" y="301739"/>
                </a:lnTo>
                <a:lnTo>
                  <a:pt x="389189" y="316932"/>
                </a:lnTo>
                <a:close/>
              </a:path>
            </a:pathLst>
          </a:custGeom>
          <a:solidFill>
            <a:srgbClr val="FFC000"/>
          </a:solidFill>
        </p:spPr>
        <p:txBody>
          <a:bodyPr wrap="square" lIns="0" tIns="0" rIns="0" bIns="0" rtlCol="0"/>
          <a:lstStyle/>
          <a:p>
            <a:endParaRPr/>
          </a:p>
        </p:txBody>
      </p:sp>
      <p:sp>
        <p:nvSpPr>
          <p:cNvPr id="23" name="object 23"/>
          <p:cNvSpPr/>
          <p:nvPr/>
        </p:nvSpPr>
        <p:spPr>
          <a:xfrm>
            <a:off x="9312513" y="5984942"/>
            <a:ext cx="339090" cy="338455"/>
          </a:xfrm>
          <a:custGeom>
            <a:avLst/>
            <a:gdLst/>
            <a:ahLst/>
            <a:cxnLst/>
            <a:rect l="l" t="t" r="r" b="b"/>
            <a:pathLst>
              <a:path w="339090" h="338454">
                <a:moveTo>
                  <a:pt x="169448" y="338025"/>
                </a:moveTo>
                <a:lnTo>
                  <a:pt x="124399" y="331988"/>
                </a:lnTo>
                <a:lnTo>
                  <a:pt x="83921" y="314951"/>
                </a:lnTo>
                <a:lnTo>
                  <a:pt x="49627" y="288525"/>
                </a:lnTo>
                <a:lnTo>
                  <a:pt x="23133" y="254319"/>
                </a:lnTo>
                <a:lnTo>
                  <a:pt x="6052" y="213945"/>
                </a:lnTo>
                <a:lnTo>
                  <a:pt x="0" y="169012"/>
                </a:lnTo>
                <a:lnTo>
                  <a:pt x="6052" y="124080"/>
                </a:lnTo>
                <a:lnTo>
                  <a:pt x="23133" y="83706"/>
                </a:lnTo>
                <a:lnTo>
                  <a:pt x="49627" y="49500"/>
                </a:lnTo>
                <a:lnTo>
                  <a:pt x="83921" y="23073"/>
                </a:lnTo>
                <a:lnTo>
                  <a:pt x="124399" y="6036"/>
                </a:lnTo>
                <a:lnTo>
                  <a:pt x="169448" y="0"/>
                </a:lnTo>
                <a:lnTo>
                  <a:pt x="214496" y="6036"/>
                </a:lnTo>
                <a:lnTo>
                  <a:pt x="254974" y="23073"/>
                </a:lnTo>
                <a:lnTo>
                  <a:pt x="289268" y="49500"/>
                </a:lnTo>
                <a:lnTo>
                  <a:pt x="301929" y="65847"/>
                </a:lnTo>
                <a:lnTo>
                  <a:pt x="169448" y="65847"/>
                </a:lnTo>
                <a:lnTo>
                  <a:pt x="151001" y="69598"/>
                </a:lnTo>
                <a:lnTo>
                  <a:pt x="135934" y="79743"/>
                </a:lnTo>
                <a:lnTo>
                  <a:pt x="125763" y="94771"/>
                </a:lnTo>
                <a:lnTo>
                  <a:pt x="122002" y="113170"/>
                </a:lnTo>
                <a:lnTo>
                  <a:pt x="122002" y="113441"/>
                </a:lnTo>
                <a:lnTo>
                  <a:pt x="125790" y="131901"/>
                </a:lnTo>
                <a:lnTo>
                  <a:pt x="136029" y="146959"/>
                </a:lnTo>
                <a:lnTo>
                  <a:pt x="151184" y="157089"/>
                </a:lnTo>
                <a:lnTo>
                  <a:pt x="169719" y="160764"/>
                </a:lnTo>
                <a:lnTo>
                  <a:pt x="337785" y="160764"/>
                </a:lnTo>
                <a:lnTo>
                  <a:pt x="338896" y="169012"/>
                </a:lnTo>
                <a:lnTo>
                  <a:pt x="338440" y="172393"/>
                </a:lnTo>
                <a:lnTo>
                  <a:pt x="169583" y="172393"/>
                </a:lnTo>
                <a:lnTo>
                  <a:pt x="159655" y="172911"/>
                </a:lnTo>
                <a:lnTo>
                  <a:pt x="118130" y="182507"/>
                </a:lnTo>
                <a:lnTo>
                  <a:pt x="84046" y="200922"/>
                </a:lnTo>
                <a:lnTo>
                  <a:pt x="74557" y="219851"/>
                </a:lnTo>
                <a:lnTo>
                  <a:pt x="74557" y="255952"/>
                </a:lnTo>
                <a:lnTo>
                  <a:pt x="314497" y="255952"/>
                </a:lnTo>
                <a:lnTo>
                  <a:pt x="289268" y="288525"/>
                </a:lnTo>
                <a:lnTo>
                  <a:pt x="254974" y="314951"/>
                </a:lnTo>
                <a:lnTo>
                  <a:pt x="214496" y="331988"/>
                </a:lnTo>
                <a:lnTo>
                  <a:pt x="169448" y="338025"/>
                </a:lnTo>
                <a:close/>
              </a:path>
              <a:path w="339090" h="338454">
                <a:moveTo>
                  <a:pt x="337785" y="160764"/>
                </a:moveTo>
                <a:lnTo>
                  <a:pt x="169719" y="160764"/>
                </a:lnTo>
                <a:lnTo>
                  <a:pt x="188227" y="156980"/>
                </a:lnTo>
                <a:lnTo>
                  <a:pt x="203324" y="146769"/>
                </a:lnTo>
                <a:lnTo>
                  <a:pt x="213479" y="131656"/>
                </a:lnTo>
                <a:lnTo>
                  <a:pt x="217164" y="113170"/>
                </a:lnTo>
                <a:lnTo>
                  <a:pt x="213374" y="94706"/>
                </a:lnTo>
                <a:lnTo>
                  <a:pt x="203132" y="79652"/>
                </a:lnTo>
                <a:lnTo>
                  <a:pt x="187977" y="69526"/>
                </a:lnTo>
                <a:lnTo>
                  <a:pt x="169448" y="65847"/>
                </a:lnTo>
                <a:lnTo>
                  <a:pt x="301929" y="65847"/>
                </a:lnTo>
                <a:lnTo>
                  <a:pt x="315762" y="83706"/>
                </a:lnTo>
                <a:lnTo>
                  <a:pt x="332843" y="124080"/>
                </a:lnTo>
                <a:lnTo>
                  <a:pt x="337785" y="160764"/>
                </a:lnTo>
                <a:close/>
              </a:path>
              <a:path w="339090" h="338454">
                <a:moveTo>
                  <a:pt x="314497" y="255952"/>
                </a:moveTo>
                <a:lnTo>
                  <a:pt x="264338" y="255952"/>
                </a:lnTo>
                <a:lnTo>
                  <a:pt x="264610" y="219851"/>
                </a:lnTo>
                <a:lnTo>
                  <a:pt x="264433" y="212442"/>
                </a:lnTo>
                <a:lnTo>
                  <a:pt x="233074" y="187310"/>
                </a:lnTo>
                <a:lnTo>
                  <a:pt x="189390" y="173947"/>
                </a:lnTo>
                <a:lnTo>
                  <a:pt x="169583" y="172393"/>
                </a:lnTo>
                <a:lnTo>
                  <a:pt x="338440" y="172393"/>
                </a:lnTo>
                <a:lnTo>
                  <a:pt x="332843" y="213945"/>
                </a:lnTo>
                <a:lnTo>
                  <a:pt x="315762" y="254319"/>
                </a:lnTo>
                <a:lnTo>
                  <a:pt x="314497" y="255952"/>
                </a:lnTo>
                <a:close/>
              </a:path>
            </a:pathLst>
          </a:custGeom>
          <a:solidFill>
            <a:srgbClr val="FFC000"/>
          </a:solidFill>
        </p:spPr>
        <p:txBody>
          <a:bodyPr wrap="square" lIns="0" tIns="0" rIns="0" bIns="0" rtlCol="0"/>
          <a:lstStyle/>
          <a:p>
            <a:endParaRPr/>
          </a:p>
        </p:txBody>
      </p:sp>
      <p:sp>
        <p:nvSpPr>
          <p:cNvPr id="24" name="object 24"/>
          <p:cNvSpPr/>
          <p:nvPr/>
        </p:nvSpPr>
        <p:spPr>
          <a:xfrm>
            <a:off x="10509532" y="4069584"/>
            <a:ext cx="4878976" cy="5962345"/>
          </a:xfrm>
          <a:prstGeom prst="rect">
            <a:avLst/>
          </a:prstGeom>
          <a:blipFill>
            <a:blip r:embed="rId13" cstate="print"/>
            <a:stretch>
              <a:fillRect/>
            </a:stretch>
          </a:blipFill>
        </p:spPr>
        <p:txBody>
          <a:bodyPr wrap="square" lIns="0" tIns="0" rIns="0" bIns="0" rtlCol="0"/>
          <a:lstStyle/>
          <a:p>
            <a:endParaRPr/>
          </a:p>
        </p:txBody>
      </p:sp>
      <p:sp>
        <p:nvSpPr>
          <p:cNvPr id="25" name="object 25"/>
          <p:cNvSpPr/>
          <p:nvPr/>
        </p:nvSpPr>
        <p:spPr>
          <a:xfrm>
            <a:off x="11449633" y="4426521"/>
            <a:ext cx="3581936" cy="4524553"/>
          </a:xfrm>
          <a:prstGeom prst="rect">
            <a:avLst/>
          </a:prstGeom>
          <a:blipFill>
            <a:blip r:embed="rId14" cstate="print"/>
            <a:stretch>
              <a:fillRect/>
            </a:stretch>
          </a:blipFill>
        </p:spPr>
        <p:txBody>
          <a:bodyPr wrap="square" lIns="0" tIns="0" rIns="0" bIns="0" rtlCol="0"/>
          <a:lstStyle/>
          <a:p>
            <a:endParaRPr/>
          </a:p>
        </p:txBody>
      </p:sp>
      <p:sp>
        <p:nvSpPr>
          <p:cNvPr id="26" name="object 26"/>
          <p:cNvSpPr txBox="1"/>
          <p:nvPr/>
        </p:nvSpPr>
        <p:spPr>
          <a:xfrm>
            <a:off x="11963190" y="6951838"/>
            <a:ext cx="2552065" cy="1032510"/>
          </a:xfrm>
          <a:prstGeom prst="rect">
            <a:avLst/>
          </a:prstGeom>
        </p:spPr>
        <p:txBody>
          <a:bodyPr vert="horz" wrap="square" lIns="0" tIns="13335" rIns="0" bIns="0" rtlCol="0">
            <a:spAutoFit/>
          </a:bodyPr>
          <a:lstStyle/>
          <a:p>
            <a:pPr marL="12700" marR="5080" indent="602615">
              <a:lnSpc>
                <a:spcPct val="100000"/>
              </a:lnSpc>
              <a:spcBef>
                <a:spcPts val="105"/>
              </a:spcBef>
            </a:pPr>
            <a:r>
              <a:rPr sz="3300" b="1" spc="315" dirty="0">
                <a:solidFill>
                  <a:srgbClr val="FFFFFF"/>
                </a:solidFill>
                <a:latin typeface="Arial"/>
                <a:cs typeface="Arial"/>
              </a:rPr>
              <a:t>Time-  </a:t>
            </a:r>
            <a:r>
              <a:rPr sz="3300" b="1" spc="130" dirty="0">
                <a:solidFill>
                  <a:srgbClr val="FFFFFF"/>
                </a:solidFill>
                <a:latin typeface="Arial"/>
                <a:cs typeface="Arial"/>
              </a:rPr>
              <a:t>C</a:t>
            </a:r>
            <a:r>
              <a:rPr sz="3300" b="1" spc="75" dirty="0">
                <a:solidFill>
                  <a:srgbClr val="FFFFFF"/>
                </a:solidFill>
                <a:latin typeface="Arial"/>
                <a:cs typeface="Arial"/>
              </a:rPr>
              <a:t>o</a:t>
            </a:r>
            <a:r>
              <a:rPr sz="3300" b="1" spc="120" dirty="0">
                <a:solidFill>
                  <a:srgbClr val="FFFFFF"/>
                </a:solidFill>
                <a:latin typeface="Arial"/>
                <a:cs typeface="Arial"/>
              </a:rPr>
              <a:t>n</a:t>
            </a:r>
            <a:r>
              <a:rPr sz="3300" b="1" spc="100" dirty="0">
                <a:solidFill>
                  <a:srgbClr val="FFFFFF"/>
                </a:solidFill>
                <a:latin typeface="Arial"/>
                <a:cs typeface="Arial"/>
              </a:rPr>
              <a:t>s</a:t>
            </a:r>
            <a:r>
              <a:rPr sz="3300" b="1" spc="320" dirty="0">
                <a:solidFill>
                  <a:srgbClr val="FFFFFF"/>
                </a:solidFill>
                <a:latin typeface="Arial"/>
                <a:cs typeface="Arial"/>
              </a:rPr>
              <a:t>u</a:t>
            </a:r>
            <a:r>
              <a:rPr sz="3300" b="1" spc="459" dirty="0">
                <a:solidFill>
                  <a:srgbClr val="FFFFFF"/>
                </a:solidFill>
                <a:latin typeface="Arial"/>
                <a:cs typeface="Arial"/>
              </a:rPr>
              <a:t>m</a:t>
            </a:r>
            <a:r>
              <a:rPr sz="3300" b="1" spc="45" dirty="0">
                <a:solidFill>
                  <a:srgbClr val="FFFFFF"/>
                </a:solidFill>
                <a:latin typeface="Arial"/>
                <a:cs typeface="Arial"/>
              </a:rPr>
              <a:t>i</a:t>
            </a:r>
            <a:r>
              <a:rPr sz="3300" b="1" spc="225" dirty="0">
                <a:solidFill>
                  <a:srgbClr val="FFFFFF"/>
                </a:solidFill>
                <a:latin typeface="Arial"/>
                <a:cs typeface="Arial"/>
              </a:rPr>
              <a:t>ng</a:t>
            </a:r>
            <a:endParaRPr sz="3300">
              <a:latin typeface="Arial"/>
              <a:cs typeface="Arial"/>
            </a:endParaRPr>
          </a:p>
        </p:txBody>
      </p:sp>
      <p:sp>
        <p:nvSpPr>
          <p:cNvPr id="27" name="object 27"/>
          <p:cNvSpPr/>
          <p:nvPr/>
        </p:nvSpPr>
        <p:spPr>
          <a:xfrm>
            <a:off x="11763838" y="4710563"/>
            <a:ext cx="2591563" cy="2591563"/>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12404818" y="5067503"/>
            <a:ext cx="1593850" cy="1593850"/>
          </a:xfrm>
          <a:custGeom>
            <a:avLst/>
            <a:gdLst/>
            <a:ahLst/>
            <a:cxnLst/>
            <a:rect l="l" t="t" r="r" b="b"/>
            <a:pathLst>
              <a:path w="1593850" h="1593850">
                <a:moveTo>
                  <a:pt x="1343928" y="0"/>
                </a:moveTo>
                <a:lnTo>
                  <a:pt x="249719" y="0"/>
                </a:lnTo>
                <a:lnTo>
                  <a:pt x="204832" y="4023"/>
                </a:lnTo>
                <a:lnTo>
                  <a:pt x="162584" y="15623"/>
                </a:lnTo>
                <a:lnTo>
                  <a:pt x="123681" y="34094"/>
                </a:lnTo>
                <a:lnTo>
                  <a:pt x="88829" y="58731"/>
                </a:lnTo>
                <a:lnTo>
                  <a:pt x="58731" y="88829"/>
                </a:lnTo>
                <a:lnTo>
                  <a:pt x="34094" y="123681"/>
                </a:lnTo>
                <a:lnTo>
                  <a:pt x="15623" y="162584"/>
                </a:lnTo>
                <a:lnTo>
                  <a:pt x="4023" y="204832"/>
                </a:lnTo>
                <a:lnTo>
                  <a:pt x="0" y="249719"/>
                </a:lnTo>
                <a:lnTo>
                  <a:pt x="0" y="1343918"/>
                </a:lnTo>
                <a:lnTo>
                  <a:pt x="4023" y="1388808"/>
                </a:lnTo>
                <a:lnTo>
                  <a:pt x="15623" y="1431058"/>
                </a:lnTo>
                <a:lnTo>
                  <a:pt x="34094" y="1469963"/>
                </a:lnTo>
                <a:lnTo>
                  <a:pt x="58731" y="1504817"/>
                </a:lnTo>
                <a:lnTo>
                  <a:pt x="88829" y="1534916"/>
                </a:lnTo>
                <a:lnTo>
                  <a:pt x="123681" y="1559553"/>
                </a:lnTo>
                <a:lnTo>
                  <a:pt x="162584" y="1578024"/>
                </a:lnTo>
                <a:lnTo>
                  <a:pt x="204832" y="1589624"/>
                </a:lnTo>
                <a:lnTo>
                  <a:pt x="249719" y="1593648"/>
                </a:lnTo>
                <a:lnTo>
                  <a:pt x="1343928" y="1593648"/>
                </a:lnTo>
                <a:lnTo>
                  <a:pt x="1388815" y="1589624"/>
                </a:lnTo>
                <a:lnTo>
                  <a:pt x="1431063" y="1578024"/>
                </a:lnTo>
                <a:lnTo>
                  <a:pt x="1469966" y="1559553"/>
                </a:lnTo>
                <a:lnTo>
                  <a:pt x="1504819" y="1534916"/>
                </a:lnTo>
                <a:lnTo>
                  <a:pt x="1534916" y="1504817"/>
                </a:lnTo>
                <a:lnTo>
                  <a:pt x="1559553" y="1469963"/>
                </a:lnTo>
                <a:lnTo>
                  <a:pt x="1578025" y="1431058"/>
                </a:lnTo>
                <a:lnTo>
                  <a:pt x="1589624" y="1388808"/>
                </a:lnTo>
                <a:lnTo>
                  <a:pt x="1593648" y="1343918"/>
                </a:lnTo>
                <a:lnTo>
                  <a:pt x="1593648" y="249719"/>
                </a:lnTo>
                <a:lnTo>
                  <a:pt x="1589624" y="204832"/>
                </a:lnTo>
                <a:lnTo>
                  <a:pt x="1578025" y="162584"/>
                </a:lnTo>
                <a:lnTo>
                  <a:pt x="1559553" y="123681"/>
                </a:lnTo>
                <a:lnTo>
                  <a:pt x="1534916" y="88829"/>
                </a:lnTo>
                <a:lnTo>
                  <a:pt x="1504819" y="58731"/>
                </a:lnTo>
                <a:lnTo>
                  <a:pt x="1469966" y="34094"/>
                </a:lnTo>
                <a:lnTo>
                  <a:pt x="1431063" y="15623"/>
                </a:lnTo>
                <a:lnTo>
                  <a:pt x="1388815" y="4023"/>
                </a:lnTo>
                <a:lnTo>
                  <a:pt x="1343928" y="0"/>
                </a:lnTo>
                <a:close/>
              </a:path>
            </a:pathLst>
          </a:custGeom>
          <a:solidFill>
            <a:srgbClr val="F8F9FD"/>
          </a:solidFill>
        </p:spPr>
        <p:txBody>
          <a:bodyPr wrap="square" lIns="0" tIns="0" rIns="0" bIns="0" rtlCol="0"/>
          <a:lstStyle/>
          <a:p>
            <a:endParaRPr/>
          </a:p>
        </p:txBody>
      </p:sp>
      <p:sp>
        <p:nvSpPr>
          <p:cNvPr id="29" name="object 29"/>
          <p:cNvSpPr/>
          <p:nvPr/>
        </p:nvSpPr>
        <p:spPr>
          <a:xfrm>
            <a:off x="12260283" y="8286217"/>
            <a:ext cx="1974850" cy="0"/>
          </a:xfrm>
          <a:custGeom>
            <a:avLst/>
            <a:gdLst/>
            <a:ahLst/>
            <a:cxnLst/>
            <a:rect l="l" t="t" r="r" b="b"/>
            <a:pathLst>
              <a:path w="1974850">
                <a:moveTo>
                  <a:pt x="0" y="0"/>
                </a:moveTo>
                <a:lnTo>
                  <a:pt x="1974255" y="0"/>
                </a:lnTo>
              </a:path>
            </a:pathLst>
          </a:custGeom>
          <a:ln w="41894">
            <a:solidFill>
              <a:srgbClr val="FFFFFF"/>
            </a:solidFill>
          </a:ln>
        </p:spPr>
        <p:txBody>
          <a:bodyPr wrap="square" lIns="0" tIns="0" rIns="0" bIns="0" rtlCol="0"/>
          <a:lstStyle/>
          <a:p>
            <a:endParaRPr/>
          </a:p>
        </p:txBody>
      </p:sp>
      <p:sp>
        <p:nvSpPr>
          <p:cNvPr id="30" name="object 30"/>
          <p:cNvSpPr/>
          <p:nvPr/>
        </p:nvSpPr>
        <p:spPr>
          <a:xfrm>
            <a:off x="13185564" y="5683486"/>
            <a:ext cx="46990" cy="46990"/>
          </a:xfrm>
          <a:custGeom>
            <a:avLst/>
            <a:gdLst/>
            <a:ahLst/>
            <a:cxnLst/>
            <a:rect l="l" t="t" r="r" b="b"/>
            <a:pathLst>
              <a:path w="46990" h="46989">
                <a:moveTo>
                  <a:pt x="23275" y="46520"/>
                </a:moveTo>
                <a:lnTo>
                  <a:pt x="14213" y="44693"/>
                </a:lnTo>
                <a:lnTo>
                  <a:pt x="6815" y="39709"/>
                </a:lnTo>
                <a:lnTo>
                  <a:pt x="1828" y="32316"/>
                </a:lnTo>
                <a:lnTo>
                  <a:pt x="0" y="23260"/>
                </a:lnTo>
                <a:lnTo>
                  <a:pt x="1828" y="14204"/>
                </a:lnTo>
                <a:lnTo>
                  <a:pt x="6815" y="6810"/>
                </a:lnTo>
                <a:lnTo>
                  <a:pt x="14213" y="1827"/>
                </a:lnTo>
                <a:lnTo>
                  <a:pt x="23275" y="0"/>
                </a:lnTo>
                <a:lnTo>
                  <a:pt x="32337" y="1827"/>
                </a:lnTo>
                <a:lnTo>
                  <a:pt x="39735" y="6810"/>
                </a:lnTo>
                <a:lnTo>
                  <a:pt x="44722" y="14204"/>
                </a:lnTo>
                <a:lnTo>
                  <a:pt x="46551" y="23260"/>
                </a:lnTo>
                <a:lnTo>
                  <a:pt x="44722" y="32316"/>
                </a:lnTo>
                <a:lnTo>
                  <a:pt x="39735" y="39709"/>
                </a:lnTo>
                <a:lnTo>
                  <a:pt x="32337" y="44693"/>
                </a:lnTo>
                <a:lnTo>
                  <a:pt x="23275" y="46520"/>
                </a:lnTo>
                <a:close/>
              </a:path>
            </a:pathLst>
          </a:custGeom>
          <a:solidFill>
            <a:srgbClr val="52BBF8"/>
          </a:solidFill>
        </p:spPr>
        <p:txBody>
          <a:bodyPr wrap="square" lIns="0" tIns="0" rIns="0" bIns="0" rtlCol="0"/>
          <a:lstStyle/>
          <a:p>
            <a:endParaRPr/>
          </a:p>
        </p:txBody>
      </p:sp>
      <p:sp>
        <p:nvSpPr>
          <p:cNvPr id="31" name="object 31"/>
          <p:cNvSpPr/>
          <p:nvPr/>
        </p:nvSpPr>
        <p:spPr>
          <a:xfrm>
            <a:off x="13185564" y="6148693"/>
            <a:ext cx="46990" cy="46990"/>
          </a:xfrm>
          <a:custGeom>
            <a:avLst/>
            <a:gdLst/>
            <a:ahLst/>
            <a:cxnLst/>
            <a:rect l="l" t="t" r="r" b="b"/>
            <a:pathLst>
              <a:path w="46990" h="46989">
                <a:moveTo>
                  <a:pt x="23275" y="46520"/>
                </a:moveTo>
                <a:lnTo>
                  <a:pt x="14213" y="44693"/>
                </a:lnTo>
                <a:lnTo>
                  <a:pt x="6815" y="39709"/>
                </a:lnTo>
                <a:lnTo>
                  <a:pt x="1828" y="32316"/>
                </a:lnTo>
                <a:lnTo>
                  <a:pt x="0" y="23260"/>
                </a:lnTo>
                <a:lnTo>
                  <a:pt x="1828" y="14204"/>
                </a:lnTo>
                <a:lnTo>
                  <a:pt x="6815" y="6810"/>
                </a:lnTo>
                <a:lnTo>
                  <a:pt x="14213" y="1827"/>
                </a:lnTo>
                <a:lnTo>
                  <a:pt x="23275" y="0"/>
                </a:lnTo>
                <a:lnTo>
                  <a:pt x="32337" y="1827"/>
                </a:lnTo>
                <a:lnTo>
                  <a:pt x="39735" y="6810"/>
                </a:lnTo>
                <a:lnTo>
                  <a:pt x="44722" y="14204"/>
                </a:lnTo>
                <a:lnTo>
                  <a:pt x="46551" y="23260"/>
                </a:lnTo>
                <a:lnTo>
                  <a:pt x="44722" y="32316"/>
                </a:lnTo>
                <a:lnTo>
                  <a:pt x="39735" y="39709"/>
                </a:lnTo>
                <a:lnTo>
                  <a:pt x="32337" y="44693"/>
                </a:lnTo>
                <a:lnTo>
                  <a:pt x="23275" y="46520"/>
                </a:lnTo>
                <a:close/>
              </a:path>
            </a:pathLst>
          </a:custGeom>
          <a:solidFill>
            <a:srgbClr val="52BBF8"/>
          </a:solidFill>
        </p:spPr>
        <p:txBody>
          <a:bodyPr wrap="square" lIns="0" tIns="0" rIns="0" bIns="0" rtlCol="0"/>
          <a:lstStyle/>
          <a:p>
            <a:endParaRPr/>
          </a:p>
        </p:txBody>
      </p:sp>
      <p:sp>
        <p:nvSpPr>
          <p:cNvPr id="32" name="object 32"/>
          <p:cNvSpPr/>
          <p:nvPr/>
        </p:nvSpPr>
        <p:spPr>
          <a:xfrm>
            <a:off x="13418320" y="5904460"/>
            <a:ext cx="46990" cy="46990"/>
          </a:xfrm>
          <a:custGeom>
            <a:avLst/>
            <a:gdLst/>
            <a:ahLst/>
            <a:cxnLst/>
            <a:rect l="l" t="t" r="r" b="b"/>
            <a:pathLst>
              <a:path w="46990" h="46989">
                <a:moveTo>
                  <a:pt x="23275" y="46520"/>
                </a:moveTo>
                <a:lnTo>
                  <a:pt x="14213" y="44693"/>
                </a:lnTo>
                <a:lnTo>
                  <a:pt x="6815" y="39709"/>
                </a:lnTo>
                <a:lnTo>
                  <a:pt x="1828" y="32316"/>
                </a:lnTo>
                <a:lnTo>
                  <a:pt x="0" y="23260"/>
                </a:lnTo>
                <a:lnTo>
                  <a:pt x="1828" y="14204"/>
                </a:lnTo>
                <a:lnTo>
                  <a:pt x="6815" y="6810"/>
                </a:lnTo>
                <a:lnTo>
                  <a:pt x="14213" y="1827"/>
                </a:lnTo>
                <a:lnTo>
                  <a:pt x="23275" y="0"/>
                </a:lnTo>
                <a:lnTo>
                  <a:pt x="32332" y="1827"/>
                </a:lnTo>
                <a:lnTo>
                  <a:pt x="39731" y="6810"/>
                </a:lnTo>
                <a:lnTo>
                  <a:pt x="44721" y="14204"/>
                </a:lnTo>
                <a:lnTo>
                  <a:pt x="46551" y="23260"/>
                </a:lnTo>
                <a:lnTo>
                  <a:pt x="44722" y="32316"/>
                </a:lnTo>
                <a:lnTo>
                  <a:pt x="39735" y="39709"/>
                </a:lnTo>
                <a:lnTo>
                  <a:pt x="32337" y="44693"/>
                </a:lnTo>
                <a:lnTo>
                  <a:pt x="23275" y="46520"/>
                </a:lnTo>
                <a:close/>
              </a:path>
            </a:pathLst>
          </a:custGeom>
          <a:solidFill>
            <a:srgbClr val="52BBF8"/>
          </a:solidFill>
        </p:spPr>
        <p:txBody>
          <a:bodyPr wrap="square" lIns="0" tIns="0" rIns="0" bIns="0" rtlCol="0"/>
          <a:lstStyle/>
          <a:p>
            <a:endParaRPr/>
          </a:p>
        </p:txBody>
      </p:sp>
      <p:sp>
        <p:nvSpPr>
          <p:cNvPr id="33" name="object 33"/>
          <p:cNvSpPr/>
          <p:nvPr/>
        </p:nvSpPr>
        <p:spPr>
          <a:xfrm>
            <a:off x="12952807" y="5904461"/>
            <a:ext cx="46990" cy="46990"/>
          </a:xfrm>
          <a:custGeom>
            <a:avLst/>
            <a:gdLst/>
            <a:ahLst/>
            <a:cxnLst/>
            <a:rect l="l" t="t" r="r" b="b"/>
            <a:pathLst>
              <a:path w="46990" h="46989">
                <a:moveTo>
                  <a:pt x="23275" y="46520"/>
                </a:moveTo>
                <a:lnTo>
                  <a:pt x="14213" y="44693"/>
                </a:lnTo>
                <a:lnTo>
                  <a:pt x="6815" y="39709"/>
                </a:lnTo>
                <a:lnTo>
                  <a:pt x="1828" y="32316"/>
                </a:lnTo>
                <a:lnTo>
                  <a:pt x="0" y="23260"/>
                </a:lnTo>
                <a:lnTo>
                  <a:pt x="1828" y="14204"/>
                </a:lnTo>
                <a:lnTo>
                  <a:pt x="6815" y="6810"/>
                </a:lnTo>
                <a:lnTo>
                  <a:pt x="14213" y="1827"/>
                </a:lnTo>
                <a:lnTo>
                  <a:pt x="23275" y="0"/>
                </a:lnTo>
                <a:lnTo>
                  <a:pt x="32337" y="1827"/>
                </a:lnTo>
                <a:lnTo>
                  <a:pt x="39735" y="6810"/>
                </a:lnTo>
                <a:lnTo>
                  <a:pt x="44722" y="14204"/>
                </a:lnTo>
                <a:lnTo>
                  <a:pt x="46551" y="23260"/>
                </a:lnTo>
                <a:lnTo>
                  <a:pt x="44722" y="32316"/>
                </a:lnTo>
                <a:lnTo>
                  <a:pt x="39735" y="39709"/>
                </a:lnTo>
                <a:lnTo>
                  <a:pt x="32337" y="44693"/>
                </a:lnTo>
                <a:lnTo>
                  <a:pt x="23275" y="46520"/>
                </a:lnTo>
                <a:close/>
              </a:path>
            </a:pathLst>
          </a:custGeom>
          <a:solidFill>
            <a:srgbClr val="52BBF8"/>
          </a:solidFill>
        </p:spPr>
        <p:txBody>
          <a:bodyPr wrap="square" lIns="0" tIns="0" rIns="0" bIns="0" rtlCol="0"/>
          <a:lstStyle/>
          <a:p>
            <a:endParaRPr/>
          </a:p>
        </p:txBody>
      </p:sp>
      <p:sp>
        <p:nvSpPr>
          <p:cNvPr id="34" name="object 34"/>
          <p:cNvSpPr/>
          <p:nvPr/>
        </p:nvSpPr>
        <p:spPr>
          <a:xfrm>
            <a:off x="13185564" y="5764900"/>
            <a:ext cx="154940" cy="294640"/>
          </a:xfrm>
          <a:custGeom>
            <a:avLst/>
            <a:gdLst/>
            <a:ahLst/>
            <a:cxnLst/>
            <a:rect l="l" t="t" r="r" b="b"/>
            <a:pathLst>
              <a:path w="154940" h="294639">
                <a:moveTo>
                  <a:pt x="122196" y="294242"/>
                </a:moveTo>
                <a:lnTo>
                  <a:pt x="2327" y="174452"/>
                </a:lnTo>
                <a:lnTo>
                  <a:pt x="0" y="168637"/>
                </a:lnTo>
                <a:lnTo>
                  <a:pt x="0" y="0"/>
                </a:lnTo>
                <a:lnTo>
                  <a:pt x="46551" y="0"/>
                </a:lnTo>
                <a:lnTo>
                  <a:pt x="46551" y="153517"/>
                </a:lnTo>
                <a:lnTo>
                  <a:pt x="154782" y="261678"/>
                </a:lnTo>
                <a:lnTo>
                  <a:pt x="122196" y="294242"/>
                </a:lnTo>
                <a:close/>
              </a:path>
            </a:pathLst>
          </a:custGeom>
          <a:solidFill>
            <a:srgbClr val="52BBF8"/>
          </a:solidFill>
        </p:spPr>
        <p:txBody>
          <a:bodyPr wrap="square" lIns="0" tIns="0" rIns="0" bIns="0" rtlCol="0"/>
          <a:lstStyle/>
          <a:p>
            <a:endParaRPr/>
          </a:p>
        </p:txBody>
      </p:sp>
      <p:sp>
        <p:nvSpPr>
          <p:cNvPr id="35" name="object 35"/>
          <p:cNvSpPr/>
          <p:nvPr/>
        </p:nvSpPr>
        <p:spPr>
          <a:xfrm>
            <a:off x="12813510" y="5427626"/>
            <a:ext cx="791845" cy="906780"/>
          </a:xfrm>
          <a:custGeom>
            <a:avLst/>
            <a:gdLst/>
            <a:ahLst/>
            <a:cxnLst/>
            <a:rect l="l" t="t" r="r" b="b"/>
            <a:pathLst>
              <a:path w="791844" h="906779">
                <a:moveTo>
                  <a:pt x="534983" y="69780"/>
                </a:moveTo>
                <a:lnTo>
                  <a:pt x="255675" y="69780"/>
                </a:lnTo>
                <a:lnTo>
                  <a:pt x="255675" y="0"/>
                </a:lnTo>
                <a:lnTo>
                  <a:pt x="534983" y="0"/>
                </a:lnTo>
                <a:lnTo>
                  <a:pt x="534983" y="69780"/>
                </a:lnTo>
                <a:close/>
              </a:path>
              <a:path w="791844" h="906779">
                <a:moveTo>
                  <a:pt x="409443" y="906296"/>
                </a:moveTo>
                <a:lnTo>
                  <a:pt x="360836" y="904940"/>
                </a:lnTo>
                <a:lnTo>
                  <a:pt x="312124" y="897530"/>
                </a:lnTo>
                <a:lnTo>
                  <a:pt x="263822" y="883891"/>
                </a:lnTo>
                <a:lnTo>
                  <a:pt x="217617" y="864333"/>
                </a:lnTo>
                <a:lnTo>
                  <a:pt x="175047" y="839595"/>
                </a:lnTo>
                <a:lnTo>
                  <a:pt x="136402" y="810149"/>
                </a:lnTo>
                <a:lnTo>
                  <a:pt x="101970" y="776467"/>
                </a:lnTo>
                <a:lnTo>
                  <a:pt x="72038" y="739021"/>
                </a:lnTo>
                <a:lnTo>
                  <a:pt x="46897" y="698282"/>
                </a:lnTo>
                <a:lnTo>
                  <a:pt x="26834" y="654723"/>
                </a:lnTo>
                <a:lnTo>
                  <a:pt x="12137" y="608815"/>
                </a:lnTo>
                <a:lnTo>
                  <a:pt x="3097" y="561030"/>
                </a:lnTo>
                <a:lnTo>
                  <a:pt x="0" y="511840"/>
                </a:lnTo>
                <a:lnTo>
                  <a:pt x="3135" y="461716"/>
                </a:lnTo>
                <a:lnTo>
                  <a:pt x="12532" y="412386"/>
                </a:lnTo>
                <a:lnTo>
                  <a:pt x="27757" y="365514"/>
                </a:lnTo>
                <a:lnTo>
                  <a:pt x="48407" y="321484"/>
                </a:lnTo>
                <a:lnTo>
                  <a:pt x="74078" y="280678"/>
                </a:lnTo>
                <a:lnTo>
                  <a:pt x="104365" y="243479"/>
                </a:lnTo>
                <a:lnTo>
                  <a:pt x="138864" y="210269"/>
                </a:lnTo>
                <a:lnTo>
                  <a:pt x="177173" y="181432"/>
                </a:lnTo>
                <a:lnTo>
                  <a:pt x="218886" y="157351"/>
                </a:lnTo>
                <a:lnTo>
                  <a:pt x="263601" y="138407"/>
                </a:lnTo>
                <a:lnTo>
                  <a:pt x="310912" y="124984"/>
                </a:lnTo>
                <a:lnTo>
                  <a:pt x="360416" y="117464"/>
                </a:lnTo>
                <a:lnTo>
                  <a:pt x="360416" y="69780"/>
                </a:lnTo>
                <a:lnTo>
                  <a:pt x="430242" y="69780"/>
                </a:lnTo>
                <a:lnTo>
                  <a:pt x="430242" y="118627"/>
                </a:lnTo>
                <a:lnTo>
                  <a:pt x="479467" y="125532"/>
                </a:lnTo>
                <a:lnTo>
                  <a:pt x="527273" y="138980"/>
                </a:lnTo>
                <a:lnTo>
                  <a:pt x="573115" y="158533"/>
                </a:lnTo>
                <a:lnTo>
                  <a:pt x="616447" y="183756"/>
                </a:lnTo>
                <a:lnTo>
                  <a:pt x="711841" y="183756"/>
                </a:lnTo>
                <a:lnTo>
                  <a:pt x="710395" y="186082"/>
                </a:lnTo>
                <a:lnTo>
                  <a:pt x="395329" y="186082"/>
                </a:lnTo>
                <a:lnTo>
                  <a:pt x="347082" y="189603"/>
                </a:lnTo>
                <a:lnTo>
                  <a:pt x="301064" y="199835"/>
                </a:lnTo>
                <a:lnTo>
                  <a:pt x="257774" y="216280"/>
                </a:lnTo>
                <a:lnTo>
                  <a:pt x="217710" y="238439"/>
                </a:lnTo>
                <a:lnTo>
                  <a:pt x="181372" y="265815"/>
                </a:lnTo>
                <a:lnTo>
                  <a:pt x="149256" y="297910"/>
                </a:lnTo>
                <a:lnTo>
                  <a:pt x="121862" y="334224"/>
                </a:lnTo>
                <a:lnTo>
                  <a:pt x="99689" y="374261"/>
                </a:lnTo>
                <a:lnTo>
                  <a:pt x="83233" y="417523"/>
                </a:lnTo>
                <a:lnTo>
                  <a:pt x="72994" y="463510"/>
                </a:lnTo>
                <a:lnTo>
                  <a:pt x="69470" y="511726"/>
                </a:lnTo>
                <a:lnTo>
                  <a:pt x="72994" y="559942"/>
                </a:lnTo>
                <a:lnTo>
                  <a:pt x="83233" y="605929"/>
                </a:lnTo>
                <a:lnTo>
                  <a:pt x="99689" y="649191"/>
                </a:lnTo>
                <a:lnTo>
                  <a:pt x="121862" y="689228"/>
                </a:lnTo>
                <a:lnTo>
                  <a:pt x="149256" y="725543"/>
                </a:lnTo>
                <a:lnTo>
                  <a:pt x="181372" y="757637"/>
                </a:lnTo>
                <a:lnTo>
                  <a:pt x="217710" y="785013"/>
                </a:lnTo>
                <a:lnTo>
                  <a:pt x="257774" y="807172"/>
                </a:lnTo>
                <a:lnTo>
                  <a:pt x="301064" y="823617"/>
                </a:lnTo>
                <a:lnTo>
                  <a:pt x="347082" y="833849"/>
                </a:lnTo>
                <a:lnTo>
                  <a:pt x="395329" y="837370"/>
                </a:lnTo>
                <a:lnTo>
                  <a:pt x="618995" y="837370"/>
                </a:lnTo>
                <a:lnTo>
                  <a:pt x="592539" y="854623"/>
                </a:lnTo>
                <a:lnTo>
                  <a:pt x="549493" y="875759"/>
                </a:lnTo>
                <a:lnTo>
                  <a:pt x="504285" y="891532"/>
                </a:lnTo>
                <a:lnTo>
                  <a:pt x="457431" y="901769"/>
                </a:lnTo>
                <a:lnTo>
                  <a:pt x="409443" y="906296"/>
                </a:lnTo>
                <a:close/>
              </a:path>
              <a:path w="791844" h="906779">
                <a:moveTo>
                  <a:pt x="711841" y="183756"/>
                </a:moveTo>
                <a:lnTo>
                  <a:pt x="616447" y="183756"/>
                </a:lnTo>
                <a:lnTo>
                  <a:pt x="656016" y="143050"/>
                </a:lnTo>
                <a:lnTo>
                  <a:pt x="667745" y="136036"/>
                </a:lnTo>
                <a:lnTo>
                  <a:pt x="680892" y="134037"/>
                </a:lnTo>
                <a:lnTo>
                  <a:pt x="693821" y="136835"/>
                </a:lnTo>
                <a:lnTo>
                  <a:pt x="704895" y="144213"/>
                </a:lnTo>
                <a:lnTo>
                  <a:pt x="712768" y="155771"/>
                </a:lnTo>
                <a:lnTo>
                  <a:pt x="715514" y="168637"/>
                </a:lnTo>
                <a:lnTo>
                  <a:pt x="713241" y="181503"/>
                </a:lnTo>
                <a:lnTo>
                  <a:pt x="711841" y="183756"/>
                </a:lnTo>
                <a:close/>
              </a:path>
              <a:path w="791844" h="906779">
                <a:moveTo>
                  <a:pt x="618995" y="837370"/>
                </a:moveTo>
                <a:lnTo>
                  <a:pt x="395329" y="837370"/>
                </a:lnTo>
                <a:lnTo>
                  <a:pt x="443577" y="833849"/>
                </a:lnTo>
                <a:lnTo>
                  <a:pt x="489594" y="823617"/>
                </a:lnTo>
                <a:lnTo>
                  <a:pt x="532884" y="807172"/>
                </a:lnTo>
                <a:lnTo>
                  <a:pt x="572948" y="785013"/>
                </a:lnTo>
                <a:lnTo>
                  <a:pt x="609286" y="757637"/>
                </a:lnTo>
                <a:lnTo>
                  <a:pt x="641402" y="725543"/>
                </a:lnTo>
                <a:lnTo>
                  <a:pt x="668796" y="689228"/>
                </a:lnTo>
                <a:lnTo>
                  <a:pt x="690970" y="649191"/>
                </a:lnTo>
                <a:lnTo>
                  <a:pt x="707425" y="605929"/>
                </a:lnTo>
                <a:lnTo>
                  <a:pt x="717664" y="559942"/>
                </a:lnTo>
                <a:lnTo>
                  <a:pt x="721188" y="511726"/>
                </a:lnTo>
                <a:lnTo>
                  <a:pt x="717664" y="463510"/>
                </a:lnTo>
                <a:lnTo>
                  <a:pt x="707425" y="417523"/>
                </a:lnTo>
                <a:lnTo>
                  <a:pt x="690970" y="374261"/>
                </a:lnTo>
                <a:lnTo>
                  <a:pt x="668796" y="334224"/>
                </a:lnTo>
                <a:lnTo>
                  <a:pt x="641402" y="297910"/>
                </a:lnTo>
                <a:lnTo>
                  <a:pt x="609286" y="265815"/>
                </a:lnTo>
                <a:lnTo>
                  <a:pt x="572948" y="238439"/>
                </a:lnTo>
                <a:lnTo>
                  <a:pt x="532884" y="216280"/>
                </a:lnTo>
                <a:lnTo>
                  <a:pt x="489594" y="199835"/>
                </a:lnTo>
                <a:lnTo>
                  <a:pt x="443577" y="189603"/>
                </a:lnTo>
                <a:lnTo>
                  <a:pt x="395329" y="186082"/>
                </a:lnTo>
                <a:lnTo>
                  <a:pt x="710395" y="186082"/>
                </a:lnTo>
                <a:lnTo>
                  <a:pt x="706058" y="193060"/>
                </a:lnTo>
                <a:lnTo>
                  <a:pt x="671145" y="227950"/>
                </a:lnTo>
                <a:lnTo>
                  <a:pt x="704715" y="264941"/>
                </a:lnTo>
                <a:lnTo>
                  <a:pt x="732991" y="305129"/>
                </a:lnTo>
                <a:lnTo>
                  <a:pt x="755874" y="347965"/>
                </a:lnTo>
                <a:lnTo>
                  <a:pt x="773264" y="392898"/>
                </a:lnTo>
                <a:lnTo>
                  <a:pt x="785062" y="439377"/>
                </a:lnTo>
                <a:lnTo>
                  <a:pt x="791167" y="486853"/>
                </a:lnTo>
                <a:lnTo>
                  <a:pt x="791481" y="534774"/>
                </a:lnTo>
                <a:lnTo>
                  <a:pt x="785904" y="582590"/>
                </a:lnTo>
                <a:lnTo>
                  <a:pt x="774335" y="629752"/>
                </a:lnTo>
                <a:lnTo>
                  <a:pt x="756675" y="675707"/>
                </a:lnTo>
                <a:lnTo>
                  <a:pt x="732825" y="719906"/>
                </a:lnTo>
                <a:lnTo>
                  <a:pt x="703567" y="760765"/>
                </a:lnTo>
                <a:lnTo>
                  <a:pt x="670090" y="796953"/>
                </a:lnTo>
                <a:lnTo>
                  <a:pt x="632909" y="828297"/>
                </a:lnTo>
                <a:lnTo>
                  <a:pt x="618995" y="837370"/>
                </a:lnTo>
                <a:close/>
              </a:path>
            </a:pathLst>
          </a:custGeom>
          <a:solidFill>
            <a:srgbClr val="52BBF8"/>
          </a:solidFill>
        </p:spPr>
        <p:txBody>
          <a:bodyPr wrap="square" lIns="0" tIns="0" rIns="0" bIns="0" rtlCol="0"/>
          <a:lstStyle/>
          <a:p>
            <a:endParaRPr/>
          </a:p>
        </p:txBody>
      </p:sp>
      <p:sp>
        <p:nvSpPr>
          <p:cNvPr id="36" name="object 36"/>
          <p:cNvSpPr/>
          <p:nvPr/>
        </p:nvSpPr>
        <p:spPr>
          <a:xfrm>
            <a:off x="14531357" y="4069584"/>
            <a:ext cx="4881480" cy="5962345"/>
          </a:xfrm>
          <a:prstGeom prst="rect">
            <a:avLst/>
          </a:prstGeom>
          <a:blipFill>
            <a:blip r:embed="rId15" cstate="print"/>
            <a:stretch>
              <a:fillRect/>
            </a:stretch>
          </a:blipFill>
        </p:spPr>
        <p:txBody>
          <a:bodyPr wrap="square" lIns="0" tIns="0" rIns="0" bIns="0" rtlCol="0"/>
          <a:lstStyle/>
          <a:p>
            <a:endParaRPr/>
          </a:p>
        </p:txBody>
      </p:sp>
      <p:sp>
        <p:nvSpPr>
          <p:cNvPr id="37" name="object 37"/>
          <p:cNvSpPr/>
          <p:nvPr/>
        </p:nvSpPr>
        <p:spPr>
          <a:xfrm>
            <a:off x="15471461" y="4426521"/>
            <a:ext cx="3584450" cy="4524553"/>
          </a:xfrm>
          <a:prstGeom prst="rect">
            <a:avLst/>
          </a:prstGeom>
          <a:blipFill>
            <a:blip r:embed="rId16" cstate="print"/>
            <a:stretch>
              <a:fillRect/>
            </a:stretch>
          </a:blipFill>
        </p:spPr>
        <p:txBody>
          <a:bodyPr wrap="square" lIns="0" tIns="0" rIns="0" bIns="0" rtlCol="0"/>
          <a:lstStyle/>
          <a:p>
            <a:endParaRPr/>
          </a:p>
        </p:txBody>
      </p:sp>
      <p:sp>
        <p:nvSpPr>
          <p:cNvPr id="38" name="object 38"/>
          <p:cNvSpPr txBox="1"/>
          <p:nvPr/>
        </p:nvSpPr>
        <p:spPr>
          <a:xfrm>
            <a:off x="15471461" y="4426521"/>
            <a:ext cx="3584575" cy="4525010"/>
          </a:xfrm>
          <a:prstGeom prst="rect">
            <a:avLst/>
          </a:prstGeom>
        </p:spPr>
        <p:txBody>
          <a:bodyPr vert="horz" wrap="square" lIns="0" tIns="0" rIns="0" bIns="0" rtlCol="0">
            <a:spAutoFit/>
          </a:bodyPr>
          <a:lstStyle/>
          <a:p>
            <a:pPr>
              <a:lnSpc>
                <a:spcPct val="100000"/>
              </a:lnSpc>
            </a:pPr>
            <a:endParaRPr sz="4600">
              <a:latin typeface="Times New Roman"/>
              <a:cs typeface="Times New Roman"/>
            </a:endParaRPr>
          </a:p>
          <a:p>
            <a:pPr>
              <a:lnSpc>
                <a:spcPct val="100000"/>
              </a:lnSpc>
            </a:pPr>
            <a:endParaRPr sz="4600">
              <a:latin typeface="Times New Roman"/>
              <a:cs typeface="Times New Roman"/>
            </a:endParaRPr>
          </a:p>
          <a:p>
            <a:pPr>
              <a:lnSpc>
                <a:spcPct val="100000"/>
              </a:lnSpc>
            </a:pPr>
            <a:endParaRPr sz="4600">
              <a:latin typeface="Times New Roman"/>
              <a:cs typeface="Times New Roman"/>
            </a:endParaRPr>
          </a:p>
          <a:p>
            <a:pPr>
              <a:lnSpc>
                <a:spcPct val="100000"/>
              </a:lnSpc>
              <a:spcBef>
                <a:spcPts val="20"/>
              </a:spcBef>
            </a:pPr>
            <a:endParaRPr sz="3750">
              <a:latin typeface="Times New Roman"/>
              <a:cs typeface="Times New Roman"/>
            </a:endParaRPr>
          </a:p>
          <a:p>
            <a:pPr marL="790575" marR="783590" indent="384175">
              <a:lnSpc>
                <a:spcPct val="100000"/>
              </a:lnSpc>
            </a:pPr>
            <a:r>
              <a:rPr sz="3300" b="1" spc="254" dirty="0">
                <a:solidFill>
                  <a:srgbClr val="FFFFFF"/>
                </a:solidFill>
                <a:latin typeface="Arial"/>
                <a:cs typeface="Arial"/>
              </a:rPr>
              <a:t>Cost-  </a:t>
            </a:r>
            <a:r>
              <a:rPr sz="3300" b="1" spc="45" dirty="0">
                <a:solidFill>
                  <a:srgbClr val="FFFFFF"/>
                </a:solidFill>
                <a:latin typeface="Arial"/>
                <a:cs typeface="Arial"/>
              </a:rPr>
              <a:t>I</a:t>
            </a:r>
            <a:r>
              <a:rPr sz="3300" b="1" spc="295" dirty="0">
                <a:solidFill>
                  <a:srgbClr val="FFFFFF"/>
                </a:solidFill>
                <a:latin typeface="Arial"/>
                <a:cs typeface="Arial"/>
              </a:rPr>
              <a:t>n</a:t>
            </a:r>
            <a:r>
              <a:rPr sz="3300" b="1" spc="160" dirty="0">
                <a:solidFill>
                  <a:srgbClr val="FFFFFF"/>
                </a:solidFill>
                <a:latin typeface="Arial"/>
                <a:cs typeface="Arial"/>
              </a:rPr>
              <a:t>t</a:t>
            </a:r>
            <a:r>
              <a:rPr sz="3300" b="1" spc="200" dirty="0">
                <a:solidFill>
                  <a:srgbClr val="FFFFFF"/>
                </a:solidFill>
                <a:latin typeface="Arial"/>
                <a:cs typeface="Arial"/>
              </a:rPr>
              <a:t>e</a:t>
            </a:r>
            <a:r>
              <a:rPr sz="3300" b="1" spc="120" dirty="0">
                <a:solidFill>
                  <a:srgbClr val="FFFFFF"/>
                </a:solidFill>
                <a:latin typeface="Arial"/>
                <a:cs typeface="Arial"/>
              </a:rPr>
              <a:t>n</a:t>
            </a:r>
            <a:r>
              <a:rPr sz="3300" b="1" spc="100" dirty="0">
                <a:solidFill>
                  <a:srgbClr val="FFFFFF"/>
                </a:solidFill>
                <a:latin typeface="Arial"/>
                <a:cs typeface="Arial"/>
              </a:rPr>
              <a:t>s</a:t>
            </a:r>
            <a:r>
              <a:rPr sz="3300" b="1" spc="45" dirty="0">
                <a:solidFill>
                  <a:srgbClr val="FFFFFF"/>
                </a:solidFill>
                <a:latin typeface="Arial"/>
                <a:cs typeface="Arial"/>
              </a:rPr>
              <a:t>i</a:t>
            </a:r>
            <a:r>
              <a:rPr sz="3300" b="1" spc="220" dirty="0">
                <a:solidFill>
                  <a:srgbClr val="FFFFFF"/>
                </a:solidFill>
                <a:latin typeface="Arial"/>
                <a:cs typeface="Arial"/>
              </a:rPr>
              <a:t>ve</a:t>
            </a:r>
            <a:endParaRPr sz="3300">
              <a:latin typeface="Arial"/>
              <a:cs typeface="Arial"/>
            </a:endParaRPr>
          </a:p>
        </p:txBody>
      </p:sp>
      <p:sp>
        <p:nvSpPr>
          <p:cNvPr id="39" name="object 39"/>
          <p:cNvSpPr/>
          <p:nvPr/>
        </p:nvSpPr>
        <p:spPr>
          <a:xfrm>
            <a:off x="15790691" y="4738213"/>
            <a:ext cx="2591563" cy="2591563"/>
          </a:xfrm>
          <a:prstGeom prst="rect">
            <a:avLst/>
          </a:prstGeom>
          <a:blipFill>
            <a:blip r:embed="rId10" cstate="print"/>
            <a:stretch>
              <a:fillRect/>
            </a:stretch>
          </a:blipFill>
        </p:spPr>
        <p:txBody>
          <a:bodyPr wrap="square" lIns="0" tIns="0" rIns="0" bIns="0" rtlCol="0"/>
          <a:lstStyle/>
          <a:p>
            <a:endParaRPr/>
          </a:p>
        </p:txBody>
      </p:sp>
      <p:sp>
        <p:nvSpPr>
          <p:cNvPr id="40" name="object 40"/>
          <p:cNvSpPr/>
          <p:nvPr/>
        </p:nvSpPr>
        <p:spPr>
          <a:xfrm>
            <a:off x="16431669" y="5095154"/>
            <a:ext cx="1593850" cy="1593850"/>
          </a:xfrm>
          <a:custGeom>
            <a:avLst/>
            <a:gdLst/>
            <a:ahLst/>
            <a:cxnLst/>
            <a:rect l="l" t="t" r="r" b="b"/>
            <a:pathLst>
              <a:path w="1593850" h="1593850">
                <a:moveTo>
                  <a:pt x="1343928" y="0"/>
                </a:moveTo>
                <a:lnTo>
                  <a:pt x="249719" y="0"/>
                </a:lnTo>
                <a:lnTo>
                  <a:pt x="204832" y="4023"/>
                </a:lnTo>
                <a:lnTo>
                  <a:pt x="162584" y="15623"/>
                </a:lnTo>
                <a:lnTo>
                  <a:pt x="123681" y="34094"/>
                </a:lnTo>
                <a:lnTo>
                  <a:pt x="88829" y="58731"/>
                </a:lnTo>
                <a:lnTo>
                  <a:pt x="58731" y="88829"/>
                </a:lnTo>
                <a:lnTo>
                  <a:pt x="34094" y="123681"/>
                </a:lnTo>
                <a:lnTo>
                  <a:pt x="15623" y="162584"/>
                </a:lnTo>
                <a:lnTo>
                  <a:pt x="4023" y="204832"/>
                </a:lnTo>
                <a:lnTo>
                  <a:pt x="0" y="249719"/>
                </a:lnTo>
                <a:lnTo>
                  <a:pt x="0" y="1343918"/>
                </a:lnTo>
                <a:lnTo>
                  <a:pt x="4023" y="1388808"/>
                </a:lnTo>
                <a:lnTo>
                  <a:pt x="15623" y="1431058"/>
                </a:lnTo>
                <a:lnTo>
                  <a:pt x="34094" y="1469963"/>
                </a:lnTo>
                <a:lnTo>
                  <a:pt x="58731" y="1504817"/>
                </a:lnTo>
                <a:lnTo>
                  <a:pt x="88829" y="1534916"/>
                </a:lnTo>
                <a:lnTo>
                  <a:pt x="123681" y="1559553"/>
                </a:lnTo>
                <a:lnTo>
                  <a:pt x="162584" y="1578024"/>
                </a:lnTo>
                <a:lnTo>
                  <a:pt x="204832" y="1589624"/>
                </a:lnTo>
                <a:lnTo>
                  <a:pt x="249719" y="1593648"/>
                </a:lnTo>
                <a:lnTo>
                  <a:pt x="1343928" y="1593648"/>
                </a:lnTo>
                <a:lnTo>
                  <a:pt x="1388815" y="1589624"/>
                </a:lnTo>
                <a:lnTo>
                  <a:pt x="1431063" y="1578024"/>
                </a:lnTo>
                <a:lnTo>
                  <a:pt x="1469966" y="1559553"/>
                </a:lnTo>
                <a:lnTo>
                  <a:pt x="1504819" y="1534916"/>
                </a:lnTo>
                <a:lnTo>
                  <a:pt x="1534916" y="1504817"/>
                </a:lnTo>
                <a:lnTo>
                  <a:pt x="1559553" y="1469963"/>
                </a:lnTo>
                <a:lnTo>
                  <a:pt x="1578025" y="1431058"/>
                </a:lnTo>
                <a:lnTo>
                  <a:pt x="1589624" y="1388808"/>
                </a:lnTo>
                <a:lnTo>
                  <a:pt x="1593648" y="1343918"/>
                </a:lnTo>
                <a:lnTo>
                  <a:pt x="1593648" y="249719"/>
                </a:lnTo>
                <a:lnTo>
                  <a:pt x="1589624" y="204832"/>
                </a:lnTo>
                <a:lnTo>
                  <a:pt x="1578025" y="162584"/>
                </a:lnTo>
                <a:lnTo>
                  <a:pt x="1559553" y="123681"/>
                </a:lnTo>
                <a:lnTo>
                  <a:pt x="1534916" y="88829"/>
                </a:lnTo>
                <a:lnTo>
                  <a:pt x="1504819" y="58731"/>
                </a:lnTo>
                <a:lnTo>
                  <a:pt x="1469966" y="34094"/>
                </a:lnTo>
                <a:lnTo>
                  <a:pt x="1431063" y="15623"/>
                </a:lnTo>
                <a:lnTo>
                  <a:pt x="1388815" y="4023"/>
                </a:lnTo>
                <a:lnTo>
                  <a:pt x="1343928" y="0"/>
                </a:lnTo>
                <a:close/>
              </a:path>
            </a:pathLst>
          </a:custGeom>
          <a:solidFill>
            <a:srgbClr val="F8F9FD"/>
          </a:solidFill>
        </p:spPr>
        <p:txBody>
          <a:bodyPr wrap="square" lIns="0" tIns="0" rIns="0" bIns="0" rtlCol="0"/>
          <a:lstStyle/>
          <a:p>
            <a:endParaRPr/>
          </a:p>
        </p:txBody>
      </p:sp>
      <p:sp>
        <p:nvSpPr>
          <p:cNvPr id="41" name="object 41"/>
          <p:cNvSpPr/>
          <p:nvPr/>
        </p:nvSpPr>
        <p:spPr>
          <a:xfrm>
            <a:off x="16287136" y="8313866"/>
            <a:ext cx="1974850" cy="0"/>
          </a:xfrm>
          <a:custGeom>
            <a:avLst/>
            <a:gdLst/>
            <a:ahLst/>
            <a:cxnLst/>
            <a:rect l="l" t="t" r="r" b="b"/>
            <a:pathLst>
              <a:path w="1974850">
                <a:moveTo>
                  <a:pt x="0" y="0"/>
                </a:moveTo>
                <a:lnTo>
                  <a:pt x="1974255" y="0"/>
                </a:lnTo>
              </a:path>
            </a:pathLst>
          </a:custGeom>
          <a:ln w="41894">
            <a:solidFill>
              <a:srgbClr val="FFFFFF"/>
            </a:solidFill>
          </a:ln>
        </p:spPr>
        <p:txBody>
          <a:bodyPr wrap="square" lIns="0" tIns="0" rIns="0" bIns="0" rtlCol="0"/>
          <a:lstStyle/>
          <a:p>
            <a:endParaRPr/>
          </a:p>
        </p:txBody>
      </p:sp>
      <p:sp>
        <p:nvSpPr>
          <p:cNvPr id="42" name="object 42"/>
          <p:cNvSpPr/>
          <p:nvPr/>
        </p:nvSpPr>
        <p:spPr>
          <a:xfrm>
            <a:off x="16867393" y="5573868"/>
            <a:ext cx="776605" cy="647065"/>
          </a:xfrm>
          <a:custGeom>
            <a:avLst/>
            <a:gdLst/>
            <a:ahLst/>
            <a:cxnLst/>
            <a:rect l="l" t="t" r="r" b="b"/>
            <a:pathLst>
              <a:path w="776605" h="647064">
                <a:moveTo>
                  <a:pt x="690077" y="646522"/>
                </a:moveTo>
                <a:lnTo>
                  <a:pt x="86259" y="646522"/>
                </a:lnTo>
                <a:lnTo>
                  <a:pt x="52766" y="639720"/>
                </a:lnTo>
                <a:lnTo>
                  <a:pt x="25338" y="621200"/>
                </a:lnTo>
                <a:lnTo>
                  <a:pt x="6806" y="593790"/>
                </a:lnTo>
                <a:lnTo>
                  <a:pt x="0" y="560319"/>
                </a:lnTo>
                <a:lnTo>
                  <a:pt x="0" y="86202"/>
                </a:lnTo>
                <a:lnTo>
                  <a:pt x="6806" y="52731"/>
                </a:lnTo>
                <a:lnTo>
                  <a:pt x="25338" y="25322"/>
                </a:lnTo>
                <a:lnTo>
                  <a:pt x="52766" y="6801"/>
                </a:lnTo>
                <a:lnTo>
                  <a:pt x="86259" y="0"/>
                </a:lnTo>
                <a:lnTo>
                  <a:pt x="646947" y="0"/>
                </a:lnTo>
                <a:lnTo>
                  <a:pt x="663694" y="3400"/>
                </a:lnTo>
                <a:lnTo>
                  <a:pt x="677408" y="12661"/>
                </a:lnTo>
                <a:lnTo>
                  <a:pt x="686674" y="26365"/>
                </a:lnTo>
                <a:lnTo>
                  <a:pt x="690077" y="43101"/>
                </a:lnTo>
                <a:lnTo>
                  <a:pt x="690077" y="64652"/>
                </a:lnTo>
                <a:lnTo>
                  <a:pt x="86259" y="64652"/>
                </a:lnTo>
                <a:lnTo>
                  <a:pt x="77886" y="66352"/>
                </a:lnTo>
                <a:lnTo>
                  <a:pt x="71029" y="70982"/>
                </a:lnTo>
                <a:lnTo>
                  <a:pt x="66396" y="77835"/>
                </a:lnTo>
                <a:lnTo>
                  <a:pt x="64694" y="86202"/>
                </a:lnTo>
                <a:lnTo>
                  <a:pt x="66396" y="94570"/>
                </a:lnTo>
                <a:lnTo>
                  <a:pt x="71029" y="101423"/>
                </a:lnTo>
                <a:lnTo>
                  <a:pt x="77886" y="106053"/>
                </a:lnTo>
                <a:lnTo>
                  <a:pt x="86259" y="107753"/>
                </a:lnTo>
                <a:lnTo>
                  <a:pt x="690077" y="107753"/>
                </a:lnTo>
                <a:lnTo>
                  <a:pt x="706824" y="111154"/>
                </a:lnTo>
                <a:lnTo>
                  <a:pt x="720538" y="120414"/>
                </a:lnTo>
                <a:lnTo>
                  <a:pt x="729804" y="134119"/>
                </a:lnTo>
                <a:lnTo>
                  <a:pt x="733207" y="150855"/>
                </a:lnTo>
                <a:lnTo>
                  <a:pt x="733207" y="269384"/>
                </a:lnTo>
                <a:lnTo>
                  <a:pt x="754772" y="269384"/>
                </a:lnTo>
                <a:lnTo>
                  <a:pt x="763145" y="271084"/>
                </a:lnTo>
                <a:lnTo>
                  <a:pt x="770002" y="275714"/>
                </a:lnTo>
                <a:lnTo>
                  <a:pt x="774635" y="282567"/>
                </a:lnTo>
                <a:lnTo>
                  <a:pt x="776337" y="290935"/>
                </a:lnTo>
                <a:lnTo>
                  <a:pt x="776337" y="334036"/>
                </a:lnTo>
                <a:lnTo>
                  <a:pt x="646947" y="334036"/>
                </a:lnTo>
                <a:lnTo>
                  <a:pt x="630201" y="337437"/>
                </a:lnTo>
                <a:lnTo>
                  <a:pt x="616487" y="346697"/>
                </a:lnTo>
                <a:lnTo>
                  <a:pt x="607221" y="360402"/>
                </a:lnTo>
                <a:lnTo>
                  <a:pt x="603818" y="377138"/>
                </a:lnTo>
                <a:lnTo>
                  <a:pt x="607221" y="393873"/>
                </a:lnTo>
                <a:lnTo>
                  <a:pt x="616487" y="407578"/>
                </a:lnTo>
                <a:lnTo>
                  <a:pt x="630201" y="416838"/>
                </a:lnTo>
                <a:lnTo>
                  <a:pt x="646947" y="420239"/>
                </a:lnTo>
                <a:lnTo>
                  <a:pt x="776337" y="420239"/>
                </a:lnTo>
                <a:lnTo>
                  <a:pt x="776337" y="463341"/>
                </a:lnTo>
                <a:lnTo>
                  <a:pt x="774635" y="471708"/>
                </a:lnTo>
                <a:lnTo>
                  <a:pt x="770002" y="478561"/>
                </a:lnTo>
                <a:lnTo>
                  <a:pt x="763145" y="483191"/>
                </a:lnTo>
                <a:lnTo>
                  <a:pt x="754772" y="484891"/>
                </a:lnTo>
                <a:lnTo>
                  <a:pt x="733207" y="484891"/>
                </a:lnTo>
                <a:lnTo>
                  <a:pt x="733207" y="603420"/>
                </a:lnTo>
                <a:lnTo>
                  <a:pt x="729804" y="620156"/>
                </a:lnTo>
                <a:lnTo>
                  <a:pt x="720538" y="633861"/>
                </a:lnTo>
                <a:lnTo>
                  <a:pt x="706824" y="643121"/>
                </a:lnTo>
                <a:lnTo>
                  <a:pt x="690077" y="646522"/>
                </a:lnTo>
                <a:close/>
              </a:path>
              <a:path w="776605" h="647064">
                <a:moveTo>
                  <a:pt x="776337" y="420239"/>
                </a:moveTo>
                <a:lnTo>
                  <a:pt x="646947" y="420239"/>
                </a:lnTo>
                <a:lnTo>
                  <a:pt x="663694" y="416838"/>
                </a:lnTo>
                <a:lnTo>
                  <a:pt x="677408" y="407578"/>
                </a:lnTo>
                <a:lnTo>
                  <a:pt x="686674" y="393873"/>
                </a:lnTo>
                <a:lnTo>
                  <a:pt x="690077" y="377138"/>
                </a:lnTo>
                <a:lnTo>
                  <a:pt x="686674" y="360402"/>
                </a:lnTo>
                <a:lnTo>
                  <a:pt x="677408" y="346697"/>
                </a:lnTo>
                <a:lnTo>
                  <a:pt x="663694" y="337437"/>
                </a:lnTo>
                <a:lnTo>
                  <a:pt x="646947" y="334036"/>
                </a:lnTo>
                <a:lnTo>
                  <a:pt x="776337" y="334036"/>
                </a:lnTo>
                <a:lnTo>
                  <a:pt x="776337" y="420239"/>
                </a:lnTo>
                <a:close/>
              </a:path>
            </a:pathLst>
          </a:custGeom>
          <a:solidFill>
            <a:srgbClr val="F674B8"/>
          </a:solidFill>
        </p:spPr>
        <p:txBody>
          <a:bodyPr wrap="square" lIns="0" tIns="0" rIns="0" bIns="0" rtlCol="0"/>
          <a:lstStyle/>
          <a:p>
            <a:endParaRPr/>
          </a:p>
        </p:txBody>
      </p:sp>
      <p:sp>
        <p:nvSpPr>
          <p:cNvPr id="43" name="object 43"/>
          <p:cNvSpPr/>
          <p:nvPr/>
        </p:nvSpPr>
        <p:spPr>
          <a:xfrm>
            <a:off x="7013068" y="912451"/>
            <a:ext cx="7666593" cy="1586106"/>
          </a:xfrm>
          <a:prstGeom prst="rect">
            <a:avLst/>
          </a:prstGeom>
          <a:blipFill>
            <a:blip r:embed="rId17" cstate="print"/>
            <a:stretch>
              <a:fillRect/>
            </a:stretch>
          </a:blipFill>
        </p:spPr>
        <p:txBody>
          <a:bodyPr wrap="square" lIns="0" tIns="0" rIns="0" bIns="0" rtlCol="0"/>
          <a:lstStyle/>
          <a:p>
            <a:endParaRPr/>
          </a:p>
        </p:txBody>
      </p:sp>
      <p:sp>
        <p:nvSpPr>
          <p:cNvPr id="44" name="object 44"/>
          <p:cNvSpPr/>
          <p:nvPr/>
        </p:nvSpPr>
        <p:spPr>
          <a:xfrm>
            <a:off x="7548383" y="1269525"/>
            <a:ext cx="6774258" cy="811403"/>
          </a:xfrm>
          <a:prstGeom prst="rect">
            <a:avLst/>
          </a:prstGeom>
          <a:blipFill>
            <a:blip r:embed="rId18" cstate="print"/>
            <a:stretch>
              <a:fillRect/>
            </a:stretch>
          </a:blipFill>
        </p:spPr>
        <p:txBody>
          <a:bodyPr wrap="square" lIns="0" tIns="0" rIns="0" bIns="0" rtlCol="0"/>
          <a:lstStyle/>
          <a:p>
            <a:endParaRPr/>
          </a:p>
        </p:txBody>
      </p:sp>
      <p:sp>
        <p:nvSpPr>
          <p:cNvPr id="45" name="object 45"/>
          <p:cNvSpPr/>
          <p:nvPr/>
        </p:nvSpPr>
        <p:spPr>
          <a:xfrm>
            <a:off x="5866836" y="1817362"/>
            <a:ext cx="9898717" cy="1578566"/>
          </a:xfrm>
          <a:prstGeom prst="rect">
            <a:avLst/>
          </a:prstGeom>
          <a:blipFill>
            <a:blip r:embed="rId19" cstate="print"/>
            <a:stretch>
              <a:fillRect/>
            </a:stretch>
          </a:blipFill>
        </p:spPr>
        <p:txBody>
          <a:bodyPr wrap="square" lIns="0" tIns="0" rIns="0" bIns="0" rtlCol="0"/>
          <a:lstStyle/>
          <a:p>
            <a:endParaRPr/>
          </a:p>
        </p:txBody>
      </p:sp>
      <p:sp>
        <p:nvSpPr>
          <p:cNvPr id="46" name="object 46"/>
          <p:cNvSpPr/>
          <p:nvPr/>
        </p:nvSpPr>
        <p:spPr>
          <a:xfrm>
            <a:off x="6447408" y="2174435"/>
            <a:ext cx="8960874" cy="803862"/>
          </a:xfrm>
          <a:prstGeom prst="rect">
            <a:avLst/>
          </a:prstGeom>
          <a:blipFill>
            <a:blip r:embed="rId20" cstate="print"/>
            <a:stretch>
              <a:fillRect/>
            </a:stretch>
          </a:blipFill>
        </p:spPr>
        <p:txBody>
          <a:bodyPr wrap="square" lIns="0" tIns="0" rIns="0" bIns="0" rtlCol="0"/>
          <a:lstStyle/>
          <a:p>
            <a:endParaRPr/>
          </a:p>
        </p:txBody>
      </p:sp>
      <p:sp>
        <p:nvSpPr>
          <p:cNvPr id="47" name="object 47"/>
          <p:cNvSpPr txBox="1"/>
          <p:nvPr/>
        </p:nvSpPr>
        <p:spPr>
          <a:xfrm>
            <a:off x="8378114" y="842394"/>
            <a:ext cx="5051425" cy="252095"/>
          </a:xfrm>
          <a:prstGeom prst="rect">
            <a:avLst/>
          </a:prstGeom>
        </p:spPr>
        <p:txBody>
          <a:bodyPr vert="horz" wrap="square" lIns="0" tIns="17145" rIns="0" bIns="0" rtlCol="0">
            <a:spAutoFit/>
          </a:bodyPr>
          <a:lstStyle/>
          <a:p>
            <a:pPr marL="12700">
              <a:lnSpc>
                <a:spcPct val="100000"/>
              </a:lnSpc>
              <a:spcBef>
                <a:spcPts val="135"/>
              </a:spcBef>
            </a:pPr>
            <a:r>
              <a:rPr sz="1450" b="1" spc="-90" dirty="0">
                <a:solidFill>
                  <a:srgbClr val="ACB9E9"/>
                </a:solidFill>
                <a:latin typeface="Lucida Sans"/>
                <a:cs typeface="Lucida Sans"/>
              </a:rPr>
              <a:t>C</a:t>
            </a:r>
            <a:r>
              <a:rPr sz="1450" b="1" spc="-210" dirty="0">
                <a:solidFill>
                  <a:srgbClr val="ACB9E9"/>
                </a:solidFill>
                <a:latin typeface="Lucida Sans"/>
                <a:cs typeface="Lucida Sans"/>
              </a:rPr>
              <a:t> </a:t>
            </a:r>
            <a:r>
              <a:rPr sz="1450" b="1" spc="100" dirty="0">
                <a:solidFill>
                  <a:srgbClr val="ACB9E9"/>
                </a:solidFill>
                <a:latin typeface="Lucida Sans"/>
                <a:cs typeface="Lucida Sans"/>
              </a:rPr>
              <a:t>HA</a:t>
            </a:r>
            <a:r>
              <a:rPr sz="1450" b="1" spc="-204" dirty="0">
                <a:solidFill>
                  <a:srgbClr val="ACB9E9"/>
                </a:solidFill>
                <a:latin typeface="Lucida Sans"/>
                <a:cs typeface="Lucida Sans"/>
              </a:rPr>
              <a:t> </a:t>
            </a:r>
            <a:r>
              <a:rPr sz="1450" b="1" spc="145" dirty="0">
                <a:solidFill>
                  <a:srgbClr val="ACB9E9"/>
                </a:solidFill>
                <a:latin typeface="Lucida Sans"/>
                <a:cs typeface="Lucida Sans"/>
              </a:rPr>
              <a:t>LLE</a:t>
            </a:r>
            <a:r>
              <a:rPr sz="1450" b="1" spc="-210" dirty="0">
                <a:solidFill>
                  <a:srgbClr val="ACB9E9"/>
                </a:solidFill>
                <a:latin typeface="Lucida Sans"/>
                <a:cs typeface="Lucida Sans"/>
              </a:rPr>
              <a:t> </a:t>
            </a:r>
            <a:r>
              <a:rPr sz="1450" b="1" spc="90" dirty="0">
                <a:solidFill>
                  <a:srgbClr val="ACB9E9"/>
                </a:solidFill>
                <a:latin typeface="Lucida Sans"/>
                <a:cs typeface="Lucida Sans"/>
              </a:rPr>
              <a:t>N</a:t>
            </a:r>
            <a:r>
              <a:rPr sz="1450" b="1" spc="-210" dirty="0">
                <a:solidFill>
                  <a:srgbClr val="ACB9E9"/>
                </a:solidFill>
                <a:latin typeface="Lucida Sans"/>
                <a:cs typeface="Lucida Sans"/>
              </a:rPr>
              <a:t> </a:t>
            </a:r>
            <a:r>
              <a:rPr sz="1450" b="1" spc="-10" dirty="0">
                <a:solidFill>
                  <a:srgbClr val="ACB9E9"/>
                </a:solidFill>
                <a:latin typeface="Lucida Sans"/>
                <a:cs typeface="Lucida Sans"/>
              </a:rPr>
              <a:t>G</a:t>
            </a:r>
            <a:r>
              <a:rPr sz="1450" b="1" spc="-235" dirty="0">
                <a:solidFill>
                  <a:srgbClr val="ACB9E9"/>
                </a:solidFill>
                <a:latin typeface="Lucida Sans"/>
                <a:cs typeface="Lucida Sans"/>
              </a:rPr>
              <a:t> </a:t>
            </a:r>
            <a:r>
              <a:rPr sz="1450" b="1" spc="-40" dirty="0">
                <a:solidFill>
                  <a:srgbClr val="ACB9E9"/>
                </a:solidFill>
                <a:latin typeface="Lucida Sans"/>
                <a:cs typeface="Lucida Sans"/>
              </a:rPr>
              <a:t>E</a:t>
            </a:r>
            <a:r>
              <a:rPr sz="1450" b="1" spc="-210" dirty="0">
                <a:solidFill>
                  <a:srgbClr val="ACB9E9"/>
                </a:solidFill>
                <a:latin typeface="Lucida Sans"/>
                <a:cs typeface="Lucida Sans"/>
              </a:rPr>
              <a:t> </a:t>
            </a:r>
            <a:r>
              <a:rPr sz="1450" b="1" spc="-15" dirty="0">
                <a:solidFill>
                  <a:srgbClr val="ACB9E9"/>
                </a:solidFill>
                <a:latin typeface="Lucida Sans"/>
                <a:cs typeface="Lucida Sans"/>
              </a:rPr>
              <a:t>S</a:t>
            </a:r>
            <a:r>
              <a:rPr sz="1450" b="1" spc="360" dirty="0">
                <a:solidFill>
                  <a:srgbClr val="ACB9E9"/>
                </a:solidFill>
                <a:latin typeface="Lucida Sans"/>
                <a:cs typeface="Lucida Sans"/>
              </a:rPr>
              <a:t> </a:t>
            </a:r>
            <a:r>
              <a:rPr sz="1450" b="1" spc="10" dirty="0">
                <a:solidFill>
                  <a:srgbClr val="ACB9E9"/>
                </a:solidFill>
                <a:latin typeface="Lucida Sans"/>
                <a:cs typeface="Lucida Sans"/>
              </a:rPr>
              <a:t>I</a:t>
            </a:r>
            <a:r>
              <a:rPr sz="1450" b="1" spc="-210" dirty="0">
                <a:solidFill>
                  <a:srgbClr val="ACB9E9"/>
                </a:solidFill>
                <a:latin typeface="Lucida Sans"/>
                <a:cs typeface="Lucida Sans"/>
              </a:rPr>
              <a:t> </a:t>
            </a:r>
            <a:r>
              <a:rPr sz="1450" b="1" spc="90" dirty="0">
                <a:solidFill>
                  <a:srgbClr val="ACB9E9"/>
                </a:solidFill>
                <a:latin typeface="Lucida Sans"/>
                <a:cs typeface="Lucida Sans"/>
              </a:rPr>
              <a:t>N</a:t>
            </a:r>
            <a:r>
              <a:rPr sz="1450" b="1" spc="390" dirty="0">
                <a:solidFill>
                  <a:srgbClr val="ACB9E9"/>
                </a:solidFill>
                <a:latin typeface="Lucida Sans"/>
                <a:cs typeface="Lucida Sans"/>
              </a:rPr>
              <a:t> </a:t>
            </a:r>
            <a:r>
              <a:rPr sz="1450" b="1" spc="100" dirty="0">
                <a:solidFill>
                  <a:srgbClr val="ACB9E9"/>
                </a:solidFill>
                <a:latin typeface="Lucida Sans"/>
                <a:cs typeface="Lucida Sans"/>
              </a:rPr>
              <a:t>THE</a:t>
            </a:r>
            <a:r>
              <a:rPr sz="1450" b="1" spc="400" dirty="0">
                <a:solidFill>
                  <a:srgbClr val="ACB9E9"/>
                </a:solidFill>
                <a:latin typeface="Lucida Sans"/>
                <a:cs typeface="Lucida Sans"/>
              </a:rPr>
              <a:t> </a:t>
            </a:r>
            <a:r>
              <a:rPr sz="1450" b="1" spc="-40" dirty="0">
                <a:solidFill>
                  <a:srgbClr val="ACB9E9"/>
                </a:solidFill>
                <a:latin typeface="Lucida Sans"/>
                <a:cs typeface="Lucida Sans"/>
              </a:rPr>
              <a:t>E</a:t>
            </a:r>
            <a:r>
              <a:rPr sz="1450" b="1" spc="-210" dirty="0">
                <a:solidFill>
                  <a:srgbClr val="ACB9E9"/>
                </a:solidFill>
                <a:latin typeface="Lucida Sans"/>
                <a:cs typeface="Lucida Sans"/>
              </a:rPr>
              <a:t> </a:t>
            </a:r>
            <a:r>
              <a:rPr sz="1450" b="1" spc="20" dirty="0">
                <a:solidFill>
                  <a:srgbClr val="ACB9E9"/>
                </a:solidFill>
                <a:latin typeface="Lucida Sans"/>
                <a:cs typeface="Lucida Sans"/>
              </a:rPr>
              <a:t>X</a:t>
            </a:r>
            <a:r>
              <a:rPr sz="1450" b="1" spc="-210" dirty="0">
                <a:solidFill>
                  <a:srgbClr val="ACB9E9"/>
                </a:solidFill>
                <a:latin typeface="Lucida Sans"/>
                <a:cs typeface="Lucida Sans"/>
              </a:rPr>
              <a:t> </a:t>
            </a:r>
            <a:r>
              <a:rPr sz="1450" b="1" spc="10" dirty="0">
                <a:solidFill>
                  <a:srgbClr val="ACB9E9"/>
                </a:solidFill>
                <a:latin typeface="Lucida Sans"/>
                <a:cs typeface="Lucida Sans"/>
              </a:rPr>
              <a:t>I</a:t>
            </a:r>
            <a:r>
              <a:rPr sz="1450" b="1" spc="-204" dirty="0">
                <a:solidFill>
                  <a:srgbClr val="ACB9E9"/>
                </a:solidFill>
                <a:latin typeface="Lucida Sans"/>
                <a:cs typeface="Lucida Sans"/>
              </a:rPr>
              <a:t> </a:t>
            </a:r>
            <a:r>
              <a:rPr sz="1450" b="1" spc="-15" dirty="0">
                <a:solidFill>
                  <a:srgbClr val="ACB9E9"/>
                </a:solidFill>
                <a:latin typeface="Lucida Sans"/>
                <a:cs typeface="Lucida Sans"/>
              </a:rPr>
              <a:t>S</a:t>
            </a:r>
            <a:r>
              <a:rPr sz="1450" b="1" spc="-215" dirty="0">
                <a:solidFill>
                  <a:srgbClr val="ACB9E9"/>
                </a:solidFill>
                <a:latin typeface="Lucida Sans"/>
                <a:cs typeface="Lucida Sans"/>
              </a:rPr>
              <a:t> </a:t>
            </a:r>
            <a:r>
              <a:rPr sz="1450" b="1" spc="55" dirty="0">
                <a:solidFill>
                  <a:srgbClr val="ACB9E9"/>
                </a:solidFill>
                <a:latin typeface="Lucida Sans"/>
                <a:cs typeface="Lucida Sans"/>
              </a:rPr>
              <a:t>TI</a:t>
            </a:r>
            <a:r>
              <a:rPr sz="1450" b="1" spc="-204" dirty="0">
                <a:solidFill>
                  <a:srgbClr val="ACB9E9"/>
                </a:solidFill>
                <a:latin typeface="Lucida Sans"/>
                <a:cs typeface="Lucida Sans"/>
              </a:rPr>
              <a:t> </a:t>
            </a:r>
            <a:r>
              <a:rPr sz="1450" b="1" spc="90" dirty="0">
                <a:solidFill>
                  <a:srgbClr val="ACB9E9"/>
                </a:solidFill>
                <a:latin typeface="Lucida Sans"/>
                <a:cs typeface="Lucida Sans"/>
              </a:rPr>
              <a:t>N</a:t>
            </a:r>
            <a:r>
              <a:rPr sz="1450" b="1" spc="-210" dirty="0">
                <a:solidFill>
                  <a:srgbClr val="ACB9E9"/>
                </a:solidFill>
                <a:latin typeface="Lucida Sans"/>
                <a:cs typeface="Lucida Sans"/>
              </a:rPr>
              <a:t> </a:t>
            </a:r>
            <a:r>
              <a:rPr sz="1450" b="1" spc="-10" dirty="0">
                <a:solidFill>
                  <a:srgbClr val="ACB9E9"/>
                </a:solidFill>
                <a:latin typeface="Lucida Sans"/>
                <a:cs typeface="Lucida Sans"/>
              </a:rPr>
              <a:t>G</a:t>
            </a:r>
            <a:r>
              <a:rPr sz="1450" b="1" spc="355" dirty="0">
                <a:solidFill>
                  <a:srgbClr val="ACB9E9"/>
                </a:solidFill>
                <a:latin typeface="Lucida Sans"/>
                <a:cs typeface="Lucida Sans"/>
              </a:rPr>
              <a:t> </a:t>
            </a:r>
            <a:r>
              <a:rPr sz="1450" b="1" spc="-15" dirty="0">
                <a:solidFill>
                  <a:srgbClr val="ACB9E9"/>
                </a:solidFill>
                <a:latin typeface="Lucida Sans"/>
                <a:cs typeface="Lucida Sans"/>
              </a:rPr>
              <a:t>S</a:t>
            </a:r>
            <a:r>
              <a:rPr sz="1450" b="1" spc="-215" dirty="0">
                <a:solidFill>
                  <a:srgbClr val="ACB9E9"/>
                </a:solidFill>
                <a:latin typeface="Lucida Sans"/>
                <a:cs typeface="Lucida Sans"/>
              </a:rPr>
              <a:t> </a:t>
            </a:r>
            <a:r>
              <a:rPr sz="1450" b="1" spc="-15" dirty="0">
                <a:solidFill>
                  <a:srgbClr val="ACB9E9"/>
                </a:solidFill>
                <a:latin typeface="Lucida Sans"/>
                <a:cs typeface="Lucida Sans"/>
              </a:rPr>
              <a:t>O</a:t>
            </a:r>
            <a:r>
              <a:rPr sz="1450" b="1" spc="-200" dirty="0">
                <a:solidFill>
                  <a:srgbClr val="ACB9E9"/>
                </a:solidFill>
                <a:latin typeface="Lucida Sans"/>
                <a:cs typeface="Lucida Sans"/>
              </a:rPr>
              <a:t> </a:t>
            </a:r>
            <a:r>
              <a:rPr sz="1450" b="1" spc="-5" dirty="0">
                <a:solidFill>
                  <a:srgbClr val="ACB9E9"/>
                </a:solidFill>
                <a:latin typeface="Lucida Sans"/>
                <a:cs typeface="Lucida Sans"/>
              </a:rPr>
              <a:t>L</a:t>
            </a:r>
            <a:r>
              <a:rPr sz="1450" b="1" spc="-235" dirty="0">
                <a:solidFill>
                  <a:srgbClr val="ACB9E9"/>
                </a:solidFill>
                <a:latin typeface="Lucida Sans"/>
                <a:cs typeface="Lucida Sans"/>
              </a:rPr>
              <a:t> </a:t>
            </a:r>
            <a:r>
              <a:rPr sz="1450" b="1" spc="50" dirty="0">
                <a:solidFill>
                  <a:srgbClr val="ACB9E9"/>
                </a:solidFill>
                <a:latin typeface="Lucida Sans"/>
                <a:cs typeface="Lucida Sans"/>
              </a:rPr>
              <a:t>U</a:t>
            </a:r>
            <a:r>
              <a:rPr sz="1450" b="1" spc="-200" dirty="0">
                <a:solidFill>
                  <a:srgbClr val="ACB9E9"/>
                </a:solidFill>
                <a:latin typeface="Lucida Sans"/>
                <a:cs typeface="Lucida Sans"/>
              </a:rPr>
              <a:t> </a:t>
            </a:r>
            <a:r>
              <a:rPr sz="1450" b="1" spc="55" dirty="0">
                <a:solidFill>
                  <a:srgbClr val="ACB9E9"/>
                </a:solidFill>
                <a:latin typeface="Lucida Sans"/>
                <a:cs typeface="Lucida Sans"/>
              </a:rPr>
              <a:t>TI</a:t>
            </a:r>
            <a:r>
              <a:rPr sz="1450" b="1" spc="-204" dirty="0">
                <a:solidFill>
                  <a:srgbClr val="ACB9E9"/>
                </a:solidFill>
                <a:latin typeface="Lucida Sans"/>
                <a:cs typeface="Lucida Sans"/>
              </a:rPr>
              <a:t> </a:t>
            </a:r>
            <a:r>
              <a:rPr sz="1450" b="1" spc="-15" dirty="0">
                <a:solidFill>
                  <a:srgbClr val="ACB9E9"/>
                </a:solidFill>
                <a:latin typeface="Lucida Sans"/>
                <a:cs typeface="Lucida Sans"/>
              </a:rPr>
              <a:t>O</a:t>
            </a:r>
            <a:r>
              <a:rPr sz="1450" b="1" spc="-200" dirty="0">
                <a:solidFill>
                  <a:srgbClr val="ACB9E9"/>
                </a:solidFill>
                <a:latin typeface="Lucida Sans"/>
                <a:cs typeface="Lucida Sans"/>
              </a:rPr>
              <a:t> </a:t>
            </a:r>
            <a:r>
              <a:rPr sz="1450" b="1" spc="90" dirty="0">
                <a:solidFill>
                  <a:srgbClr val="ACB9E9"/>
                </a:solidFill>
                <a:latin typeface="Lucida Sans"/>
                <a:cs typeface="Lucida Sans"/>
              </a:rPr>
              <a:t>N</a:t>
            </a:r>
            <a:r>
              <a:rPr sz="1450" b="1" spc="-229" dirty="0">
                <a:solidFill>
                  <a:srgbClr val="ACB9E9"/>
                </a:solidFill>
                <a:latin typeface="Lucida Sans"/>
                <a:cs typeface="Lucida Sans"/>
              </a:rPr>
              <a:t> </a:t>
            </a:r>
            <a:r>
              <a:rPr sz="1450" b="1" spc="-15" dirty="0">
                <a:solidFill>
                  <a:srgbClr val="ACB9E9"/>
                </a:solidFill>
                <a:latin typeface="Lucida Sans"/>
                <a:cs typeface="Lucida Sans"/>
              </a:rPr>
              <a:t>S</a:t>
            </a:r>
            <a:endParaRPr sz="1450">
              <a:latin typeface="Lucida Sans"/>
              <a:cs typeface="Lucida Sans"/>
            </a:endParaRPr>
          </a:p>
        </p:txBody>
      </p:sp>
      <p:sp>
        <p:nvSpPr>
          <p:cNvPr id="48" name="object 48"/>
          <p:cNvSpPr/>
          <p:nvPr/>
        </p:nvSpPr>
        <p:spPr>
          <a:xfrm>
            <a:off x="1734412"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49" name="object 49"/>
          <p:cNvSpPr/>
          <p:nvPr/>
        </p:nvSpPr>
        <p:spPr>
          <a:xfrm>
            <a:off x="0" y="221200"/>
            <a:ext cx="1515725" cy="1523265"/>
          </a:xfrm>
          <a:prstGeom prst="rect">
            <a:avLst/>
          </a:prstGeom>
          <a:blipFill>
            <a:blip r:embed="rId21" cstate="print"/>
            <a:stretch>
              <a:fillRect/>
            </a:stretch>
          </a:blipFill>
        </p:spPr>
        <p:txBody>
          <a:bodyPr wrap="square" lIns="0" tIns="0" rIns="0" bIns="0" rtlCol="0"/>
          <a:lstStyle/>
          <a:p>
            <a:endParaRPr/>
          </a:p>
        </p:txBody>
      </p:sp>
      <p:sp>
        <p:nvSpPr>
          <p:cNvPr id="50" name="object 50"/>
          <p:cNvSpPr/>
          <p:nvPr/>
        </p:nvSpPr>
        <p:spPr>
          <a:xfrm>
            <a:off x="502728" y="527864"/>
            <a:ext cx="706333" cy="708846"/>
          </a:xfrm>
          <a:prstGeom prst="rect">
            <a:avLst/>
          </a:prstGeom>
          <a:blipFill>
            <a:blip r:embed="rId22" cstate="print"/>
            <a:stretch>
              <a:fillRect/>
            </a:stretch>
          </a:blipFill>
        </p:spPr>
        <p:txBody>
          <a:bodyPr wrap="square" lIns="0" tIns="0" rIns="0" bIns="0" rtlCol="0"/>
          <a:lstStyle/>
          <a:p>
            <a:endParaRPr/>
          </a:p>
        </p:txBody>
      </p:sp>
      <p:sp>
        <p:nvSpPr>
          <p:cNvPr id="51" name="object 51"/>
          <p:cNvSpPr txBox="1"/>
          <p:nvPr/>
        </p:nvSpPr>
        <p:spPr>
          <a:xfrm>
            <a:off x="598772" y="1514580"/>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52" name="object 52"/>
          <p:cNvSpPr txBox="1"/>
          <p:nvPr/>
        </p:nvSpPr>
        <p:spPr>
          <a:xfrm>
            <a:off x="724310" y="7869676"/>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53" name="object 53"/>
          <p:cNvSpPr txBox="1"/>
          <p:nvPr/>
        </p:nvSpPr>
        <p:spPr>
          <a:xfrm>
            <a:off x="2847568" y="4564500"/>
            <a:ext cx="3735704" cy="2740660"/>
          </a:xfrm>
          <a:prstGeom prst="rect">
            <a:avLst/>
          </a:prstGeom>
        </p:spPr>
        <p:txBody>
          <a:bodyPr vert="horz" wrap="square" lIns="0" tIns="12065" rIns="0" bIns="0" rtlCol="0">
            <a:spAutoFit/>
          </a:bodyPr>
          <a:lstStyle/>
          <a:p>
            <a:pPr marL="12700" marR="5080">
              <a:lnSpc>
                <a:spcPct val="152200"/>
              </a:lnSpc>
              <a:spcBef>
                <a:spcPts val="95"/>
              </a:spcBef>
            </a:pPr>
            <a:r>
              <a:rPr sz="1950" b="1" spc="-5" dirty="0">
                <a:solidFill>
                  <a:srgbClr val="131F48"/>
                </a:solidFill>
                <a:latin typeface="Lucida Sans"/>
                <a:cs typeface="Lucida Sans"/>
              </a:rPr>
              <a:t>Such </a:t>
            </a:r>
            <a:r>
              <a:rPr sz="1950" b="1" spc="5" dirty="0">
                <a:solidFill>
                  <a:srgbClr val="131F48"/>
                </a:solidFill>
                <a:latin typeface="Lucida Sans"/>
                <a:cs typeface="Lucida Sans"/>
              </a:rPr>
              <a:t>qualitative </a:t>
            </a:r>
            <a:r>
              <a:rPr sz="1950" b="1" spc="-20" dirty="0">
                <a:solidFill>
                  <a:srgbClr val="131F48"/>
                </a:solidFill>
                <a:latin typeface="Lucida Sans"/>
                <a:cs typeface="Lucida Sans"/>
              </a:rPr>
              <a:t>approaches  </a:t>
            </a:r>
            <a:r>
              <a:rPr sz="1950" b="1" spc="5" dirty="0">
                <a:solidFill>
                  <a:srgbClr val="131F48"/>
                </a:solidFill>
                <a:latin typeface="Lucida Sans"/>
                <a:cs typeface="Lucida Sans"/>
              </a:rPr>
              <a:t>constitute </a:t>
            </a:r>
            <a:r>
              <a:rPr sz="1950" b="1" spc="45" dirty="0">
                <a:solidFill>
                  <a:srgbClr val="131F48"/>
                </a:solidFill>
                <a:latin typeface="Lucida Sans"/>
                <a:cs typeface="Lucida Sans"/>
              </a:rPr>
              <a:t>a </a:t>
            </a:r>
            <a:r>
              <a:rPr sz="1950" b="1" spc="5" dirty="0">
                <a:solidFill>
                  <a:srgbClr val="131F48"/>
                </a:solidFill>
                <a:latin typeface="Lucida Sans"/>
                <a:cs typeface="Lucida Sans"/>
              </a:rPr>
              <a:t>minority </a:t>
            </a:r>
            <a:r>
              <a:rPr sz="1950" b="1" spc="-35" dirty="0">
                <a:solidFill>
                  <a:srgbClr val="131F48"/>
                </a:solidFill>
                <a:latin typeface="Lucida Sans"/>
                <a:cs typeface="Lucida Sans"/>
              </a:rPr>
              <a:t>of  </a:t>
            </a:r>
            <a:r>
              <a:rPr sz="1950" b="1" spc="-25" dirty="0">
                <a:solidFill>
                  <a:srgbClr val="131F48"/>
                </a:solidFill>
                <a:latin typeface="Lucida Sans"/>
                <a:cs typeface="Lucida Sans"/>
              </a:rPr>
              <a:t>service </a:t>
            </a:r>
            <a:r>
              <a:rPr sz="1950" b="1" spc="-15" dirty="0">
                <a:solidFill>
                  <a:srgbClr val="131F48"/>
                </a:solidFill>
                <a:latin typeface="Lucida Sans"/>
                <a:cs typeface="Lucida Sans"/>
              </a:rPr>
              <a:t>research </a:t>
            </a:r>
            <a:r>
              <a:rPr sz="1950" b="1" spc="-10" dirty="0">
                <a:solidFill>
                  <a:srgbClr val="131F48"/>
                </a:solidFill>
                <a:latin typeface="Lucida Sans"/>
                <a:cs typeface="Lucida Sans"/>
              </a:rPr>
              <a:t>compared</a:t>
            </a:r>
            <a:r>
              <a:rPr sz="1950" b="1" spc="-280" dirty="0">
                <a:solidFill>
                  <a:srgbClr val="131F48"/>
                </a:solidFill>
                <a:latin typeface="Lucida Sans"/>
                <a:cs typeface="Lucida Sans"/>
              </a:rPr>
              <a:t> </a:t>
            </a:r>
            <a:r>
              <a:rPr sz="1950" b="1" spc="10" dirty="0">
                <a:solidFill>
                  <a:srgbClr val="131F48"/>
                </a:solidFill>
                <a:latin typeface="Lucida Sans"/>
                <a:cs typeface="Lucida Sans"/>
              </a:rPr>
              <a:t>to  </a:t>
            </a:r>
            <a:r>
              <a:rPr sz="1950" b="1" dirty="0">
                <a:solidFill>
                  <a:srgbClr val="131F48"/>
                </a:solidFill>
                <a:latin typeface="Lucida Sans"/>
                <a:cs typeface="Lucida Sans"/>
              </a:rPr>
              <a:t>more </a:t>
            </a:r>
            <a:r>
              <a:rPr sz="1950" b="1" spc="-5" dirty="0">
                <a:solidFill>
                  <a:srgbClr val="131F48"/>
                </a:solidFill>
                <a:latin typeface="Lucida Sans"/>
                <a:cs typeface="Lucida Sans"/>
              </a:rPr>
              <a:t>efficient </a:t>
            </a:r>
            <a:r>
              <a:rPr sz="1950" b="1" spc="10" dirty="0">
                <a:solidFill>
                  <a:srgbClr val="131F48"/>
                </a:solidFill>
                <a:latin typeface="Lucida Sans"/>
                <a:cs typeface="Lucida Sans"/>
              </a:rPr>
              <a:t>but</a:t>
            </a:r>
            <a:r>
              <a:rPr sz="1950" b="1" spc="-340" dirty="0">
                <a:solidFill>
                  <a:srgbClr val="131F48"/>
                </a:solidFill>
                <a:latin typeface="Lucida Sans"/>
                <a:cs typeface="Lucida Sans"/>
              </a:rPr>
              <a:t> </a:t>
            </a:r>
            <a:r>
              <a:rPr sz="1950" b="1" dirty="0">
                <a:solidFill>
                  <a:srgbClr val="131F48"/>
                </a:solidFill>
                <a:latin typeface="Lucida Sans"/>
                <a:cs typeface="Lucida Sans"/>
              </a:rPr>
              <a:t>potentially  </a:t>
            </a:r>
            <a:r>
              <a:rPr sz="1950" b="1" spc="-60" dirty="0">
                <a:solidFill>
                  <a:srgbClr val="131F48"/>
                </a:solidFill>
                <a:latin typeface="Lucida Sans"/>
                <a:cs typeface="Lucida Sans"/>
              </a:rPr>
              <a:t>less </a:t>
            </a:r>
            <a:r>
              <a:rPr sz="1950" b="1" spc="5" dirty="0">
                <a:solidFill>
                  <a:srgbClr val="131F48"/>
                </a:solidFill>
                <a:latin typeface="Lucida Sans"/>
                <a:cs typeface="Lucida Sans"/>
              </a:rPr>
              <a:t>informative </a:t>
            </a:r>
            <a:r>
              <a:rPr sz="1950" b="1" spc="15" dirty="0">
                <a:solidFill>
                  <a:srgbClr val="131F48"/>
                </a:solidFill>
                <a:latin typeface="Lucida Sans"/>
                <a:cs typeface="Lucida Sans"/>
              </a:rPr>
              <a:t>quantitative  </a:t>
            </a:r>
            <a:r>
              <a:rPr sz="1950" b="1" spc="5" dirty="0">
                <a:solidFill>
                  <a:srgbClr val="131F48"/>
                </a:solidFill>
                <a:latin typeface="Lucida Sans"/>
                <a:cs typeface="Lucida Sans"/>
              </a:rPr>
              <a:t>methods.</a:t>
            </a:r>
            <a:endParaRPr sz="1950">
              <a:latin typeface="Lucida Sans"/>
              <a:cs typeface="Lucida Sans"/>
            </a:endParaRPr>
          </a:p>
        </p:txBody>
      </p:sp>
      <p:sp>
        <p:nvSpPr>
          <p:cNvPr id="54" name="object 54"/>
          <p:cNvSpPr/>
          <p:nvPr/>
        </p:nvSpPr>
        <p:spPr>
          <a:xfrm>
            <a:off x="1824913" y="7357426"/>
            <a:ext cx="5034812" cy="1855066"/>
          </a:xfrm>
          <a:prstGeom prst="rect">
            <a:avLst/>
          </a:prstGeom>
          <a:blipFill>
            <a:blip r:embed="rId23" cstate="print"/>
            <a:stretch>
              <a:fillRect/>
            </a:stretch>
          </a:blipFill>
        </p:spPr>
        <p:txBody>
          <a:bodyPr wrap="square" lIns="0" tIns="0" rIns="0" bIns="0" rtlCol="0"/>
          <a:lstStyle/>
          <a:p>
            <a:endParaRPr/>
          </a:p>
        </p:txBody>
      </p:sp>
      <p:sp>
        <p:nvSpPr>
          <p:cNvPr id="55" name="object 55"/>
          <p:cNvSpPr/>
          <p:nvPr/>
        </p:nvSpPr>
        <p:spPr>
          <a:xfrm>
            <a:off x="2785114" y="7714364"/>
            <a:ext cx="3717674" cy="952669"/>
          </a:xfrm>
          <a:prstGeom prst="rect">
            <a:avLst/>
          </a:prstGeom>
          <a:blipFill>
            <a:blip r:embed="rId24" cstate="print"/>
            <a:stretch>
              <a:fillRect/>
            </a:stretch>
          </a:blipFill>
        </p:spPr>
        <p:txBody>
          <a:bodyPr wrap="square" lIns="0" tIns="0" rIns="0" bIns="0" rtlCol="0"/>
          <a:lstStyle/>
          <a:p>
            <a:endParaRPr/>
          </a:p>
        </p:txBody>
      </p:sp>
      <p:sp>
        <p:nvSpPr>
          <p:cNvPr id="56" name="object 56"/>
          <p:cNvSpPr/>
          <p:nvPr/>
        </p:nvSpPr>
        <p:spPr>
          <a:xfrm>
            <a:off x="3413524" y="7671631"/>
            <a:ext cx="2181839" cy="693764"/>
          </a:xfrm>
          <a:prstGeom prst="rect">
            <a:avLst/>
          </a:prstGeom>
          <a:blipFill>
            <a:blip r:embed="rId25" cstate="print"/>
            <a:stretch>
              <a:fillRect/>
            </a:stretch>
          </a:blipFill>
        </p:spPr>
        <p:txBody>
          <a:bodyPr wrap="square" lIns="0" tIns="0" rIns="0" bIns="0" rtlCol="0"/>
          <a:lstStyle/>
          <a:p>
            <a:endParaRPr/>
          </a:p>
        </p:txBody>
      </p:sp>
      <p:sp>
        <p:nvSpPr>
          <p:cNvPr id="57" name="object 57"/>
          <p:cNvSpPr txBox="1"/>
          <p:nvPr/>
        </p:nvSpPr>
        <p:spPr>
          <a:xfrm>
            <a:off x="3679621" y="7817279"/>
            <a:ext cx="2308860" cy="694690"/>
          </a:xfrm>
          <a:prstGeom prst="rect">
            <a:avLst/>
          </a:prstGeom>
        </p:spPr>
        <p:txBody>
          <a:bodyPr vert="horz" wrap="square" lIns="0" tIns="24765" rIns="0" bIns="0" rtlCol="0">
            <a:spAutoFit/>
          </a:bodyPr>
          <a:lstStyle/>
          <a:p>
            <a:pPr marL="12700" marR="5080" indent="23495">
              <a:lnSpc>
                <a:spcPct val="105900"/>
              </a:lnSpc>
              <a:spcBef>
                <a:spcPts val="195"/>
              </a:spcBef>
            </a:pPr>
            <a:r>
              <a:rPr sz="1450" b="1" spc="55" dirty="0">
                <a:latin typeface="Arial"/>
                <a:cs typeface="Arial"/>
              </a:rPr>
              <a:t>Benoit </a:t>
            </a:r>
            <a:r>
              <a:rPr sz="1450" b="1" spc="110" dirty="0">
                <a:latin typeface="Arial"/>
                <a:cs typeface="Arial"/>
              </a:rPr>
              <a:t>et </a:t>
            </a:r>
            <a:r>
              <a:rPr sz="1450" b="1" spc="65" dirty="0">
                <a:latin typeface="Arial"/>
                <a:cs typeface="Arial"/>
              </a:rPr>
              <a:t>al., </a:t>
            </a:r>
            <a:r>
              <a:rPr sz="1450" b="1" spc="-20" dirty="0">
                <a:latin typeface="Arial"/>
                <a:cs typeface="Arial"/>
              </a:rPr>
              <a:t>2017  </a:t>
            </a:r>
            <a:r>
              <a:rPr sz="1300" b="1" spc="-25" dirty="0">
                <a:solidFill>
                  <a:srgbClr val="FFFFFF"/>
                </a:solidFill>
                <a:latin typeface="Lucida Sans"/>
                <a:cs typeface="Lucida Sans"/>
              </a:rPr>
              <a:t>Showcasing </a:t>
            </a:r>
            <a:r>
              <a:rPr sz="1300" b="1" spc="25" dirty="0">
                <a:solidFill>
                  <a:srgbClr val="FFFFFF"/>
                </a:solidFill>
                <a:latin typeface="Lucida Sans"/>
                <a:cs typeface="Lucida Sans"/>
              </a:rPr>
              <a:t>the </a:t>
            </a:r>
            <a:r>
              <a:rPr sz="1300" b="1" spc="-15" dirty="0">
                <a:solidFill>
                  <a:srgbClr val="FFFFFF"/>
                </a:solidFill>
                <a:latin typeface="Lucida Sans"/>
                <a:cs typeface="Lucida Sans"/>
              </a:rPr>
              <a:t>diversity</a:t>
            </a:r>
            <a:r>
              <a:rPr sz="1300" b="1" spc="-285" dirty="0">
                <a:solidFill>
                  <a:srgbClr val="FFFFFF"/>
                </a:solidFill>
                <a:latin typeface="Lucida Sans"/>
                <a:cs typeface="Lucida Sans"/>
              </a:rPr>
              <a:t> </a:t>
            </a:r>
            <a:r>
              <a:rPr sz="1300" b="1" spc="-30" dirty="0">
                <a:solidFill>
                  <a:srgbClr val="FFFFFF"/>
                </a:solidFill>
                <a:latin typeface="Lucida Sans"/>
                <a:cs typeface="Lucida Sans"/>
              </a:rPr>
              <a:t>of  </a:t>
            </a:r>
            <a:r>
              <a:rPr sz="1300" b="1" spc="-20" dirty="0">
                <a:solidFill>
                  <a:srgbClr val="FFFFFF"/>
                </a:solidFill>
                <a:latin typeface="Lucida Sans"/>
                <a:cs typeface="Lucida Sans"/>
              </a:rPr>
              <a:t>service</a:t>
            </a:r>
            <a:r>
              <a:rPr sz="1300" b="1" spc="-60" dirty="0">
                <a:solidFill>
                  <a:srgbClr val="FFFFFF"/>
                </a:solidFill>
                <a:latin typeface="Lucida Sans"/>
                <a:cs typeface="Lucida Sans"/>
              </a:rPr>
              <a:t> </a:t>
            </a:r>
            <a:r>
              <a:rPr sz="1300" b="1" spc="-10" dirty="0">
                <a:solidFill>
                  <a:srgbClr val="FFFFFF"/>
                </a:solidFill>
                <a:latin typeface="Lucida Sans"/>
                <a:cs typeface="Lucida Sans"/>
              </a:rPr>
              <a:t>research</a:t>
            </a:r>
            <a:endParaRPr sz="1300">
              <a:latin typeface="Lucida Sans"/>
              <a:cs typeface="Lucida Sans"/>
            </a:endParaRPr>
          </a:p>
        </p:txBody>
      </p:sp>
      <p:sp>
        <p:nvSpPr>
          <p:cNvPr id="58" name="object 58"/>
          <p:cNvSpPr/>
          <p:nvPr/>
        </p:nvSpPr>
        <p:spPr>
          <a:xfrm>
            <a:off x="2996259" y="7920482"/>
            <a:ext cx="537916" cy="540432"/>
          </a:xfrm>
          <a:prstGeom prst="rect">
            <a:avLst/>
          </a:prstGeom>
          <a:blipFill>
            <a:blip r:embed="rId26"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63280" y="965248"/>
            <a:ext cx="7337307" cy="984340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920421" y="1480534"/>
            <a:ext cx="5965190" cy="8350884"/>
          </a:xfrm>
          <a:custGeom>
            <a:avLst/>
            <a:gdLst/>
            <a:ahLst/>
            <a:cxnLst/>
            <a:rect l="l" t="t" r="r" b="b"/>
            <a:pathLst>
              <a:path w="5965190" h="8350884">
                <a:moveTo>
                  <a:pt x="5617652" y="0"/>
                </a:moveTo>
                <a:lnTo>
                  <a:pt x="347217" y="0"/>
                </a:lnTo>
                <a:lnTo>
                  <a:pt x="300102" y="3169"/>
                </a:lnTo>
                <a:lnTo>
                  <a:pt x="254914" y="12403"/>
                </a:lnTo>
                <a:lnTo>
                  <a:pt x="212066" y="27286"/>
                </a:lnTo>
                <a:lnTo>
                  <a:pt x="171971" y="47406"/>
                </a:lnTo>
                <a:lnTo>
                  <a:pt x="135044" y="72348"/>
                </a:lnTo>
                <a:lnTo>
                  <a:pt x="101699" y="101699"/>
                </a:lnTo>
                <a:lnTo>
                  <a:pt x="72348" y="135044"/>
                </a:lnTo>
                <a:lnTo>
                  <a:pt x="47406" y="171971"/>
                </a:lnTo>
                <a:lnTo>
                  <a:pt x="27286" y="212066"/>
                </a:lnTo>
                <a:lnTo>
                  <a:pt x="12403" y="254914"/>
                </a:lnTo>
                <a:lnTo>
                  <a:pt x="3169" y="300102"/>
                </a:lnTo>
                <a:lnTo>
                  <a:pt x="0" y="347217"/>
                </a:lnTo>
                <a:lnTo>
                  <a:pt x="0" y="8003097"/>
                </a:lnTo>
                <a:lnTo>
                  <a:pt x="3169" y="8050212"/>
                </a:lnTo>
                <a:lnTo>
                  <a:pt x="12403" y="8095400"/>
                </a:lnTo>
                <a:lnTo>
                  <a:pt x="27286" y="8138248"/>
                </a:lnTo>
                <a:lnTo>
                  <a:pt x="47406" y="8178343"/>
                </a:lnTo>
                <a:lnTo>
                  <a:pt x="72348" y="8215270"/>
                </a:lnTo>
                <a:lnTo>
                  <a:pt x="101699" y="8248616"/>
                </a:lnTo>
                <a:lnTo>
                  <a:pt x="135044" y="8277966"/>
                </a:lnTo>
                <a:lnTo>
                  <a:pt x="171971" y="8302908"/>
                </a:lnTo>
                <a:lnTo>
                  <a:pt x="212066" y="8323028"/>
                </a:lnTo>
                <a:lnTo>
                  <a:pt x="254914" y="8337911"/>
                </a:lnTo>
                <a:lnTo>
                  <a:pt x="300102" y="8347145"/>
                </a:lnTo>
                <a:lnTo>
                  <a:pt x="347217" y="8350315"/>
                </a:lnTo>
                <a:lnTo>
                  <a:pt x="5617652" y="8350315"/>
                </a:lnTo>
                <a:lnTo>
                  <a:pt x="5664766" y="8347145"/>
                </a:lnTo>
                <a:lnTo>
                  <a:pt x="5709955" y="8337911"/>
                </a:lnTo>
                <a:lnTo>
                  <a:pt x="5752803" y="8323028"/>
                </a:lnTo>
                <a:lnTo>
                  <a:pt x="5792898" y="8302908"/>
                </a:lnTo>
                <a:lnTo>
                  <a:pt x="5829825" y="8277966"/>
                </a:lnTo>
                <a:lnTo>
                  <a:pt x="5863170" y="8248616"/>
                </a:lnTo>
                <a:lnTo>
                  <a:pt x="5892521" y="8215270"/>
                </a:lnTo>
                <a:lnTo>
                  <a:pt x="5917463" y="8178343"/>
                </a:lnTo>
                <a:lnTo>
                  <a:pt x="5937583" y="8138248"/>
                </a:lnTo>
                <a:lnTo>
                  <a:pt x="5952466" y="8095400"/>
                </a:lnTo>
                <a:lnTo>
                  <a:pt x="5961700" y="8050212"/>
                </a:lnTo>
                <a:lnTo>
                  <a:pt x="5964869" y="8003097"/>
                </a:lnTo>
                <a:lnTo>
                  <a:pt x="5964869" y="347217"/>
                </a:lnTo>
                <a:lnTo>
                  <a:pt x="5961700" y="300102"/>
                </a:lnTo>
                <a:lnTo>
                  <a:pt x="5952466" y="254914"/>
                </a:lnTo>
                <a:lnTo>
                  <a:pt x="5937583" y="212066"/>
                </a:lnTo>
                <a:lnTo>
                  <a:pt x="5917463" y="171971"/>
                </a:lnTo>
                <a:lnTo>
                  <a:pt x="5892521" y="135044"/>
                </a:lnTo>
                <a:lnTo>
                  <a:pt x="5863170" y="101699"/>
                </a:lnTo>
                <a:lnTo>
                  <a:pt x="5829825" y="72348"/>
                </a:lnTo>
                <a:lnTo>
                  <a:pt x="5792898" y="47406"/>
                </a:lnTo>
                <a:lnTo>
                  <a:pt x="5752803" y="27286"/>
                </a:lnTo>
                <a:lnTo>
                  <a:pt x="5709955" y="12403"/>
                </a:lnTo>
                <a:lnTo>
                  <a:pt x="5664766" y="3169"/>
                </a:lnTo>
                <a:lnTo>
                  <a:pt x="5617652"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3330574" y="2687082"/>
            <a:ext cx="3144564" cy="3147078"/>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18377228"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14" name="object 14"/>
          <p:cNvSpPr txBox="1"/>
          <p:nvPr/>
        </p:nvSpPr>
        <p:spPr>
          <a:xfrm>
            <a:off x="9098484" y="1175904"/>
            <a:ext cx="7871459" cy="8771890"/>
          </a:xfrm>
          <a:prstGeom prst="rect">
            <a:avLst/>
          </a:prstGeom>
        </p:spPr>
        <p:txBody>
          <a:bodyPr vert="horz" wrap="square" lIns="0" tIns="12700" rIns="0" bIns="0" rtlCol="0">
            <a:spAutoFit/>
          </a:bodyPr>
          <a:lstStyle/>
          <a:p>
            <a:pPr marL="12700" marR="5080">
              <a:lnSpc>
                <a:spcPct val="100699"/>
              </a:lnSpc>
              <a:spcBef>
                <a:spcPts val="100"/>
              </a:spcBef>
            </a:pPr>
            <a:r>
              <a:rPr sz="4750" b="1" spc="185" dirty="0">
                <a:solidFill>
                  <a:srgbClr val="131F48"/>
                </a:solidFill>
                <a:latin typeface="Arial"/>
                <a:cs typeface="Arial"/>
              </a:rPr>
              <a:t>The </a:t>
            </a:r>
            <a:r>
              <a:rPr sz="4750" b="1" spc="330" dirty="0">
                <a:solidFill>
                  <a:srgbClr val="131F48"/>
                </a:solidFill>
                <a:latin typeface="Arial"/>
                <a:cs typeface="Arial"/>
              </a:rPr>
              <a:t>modes </a:t>
            </a:r>
            <a:r>
              <a:rPr sz="4750" b="1" spc="140" dirty="0">
                <a:solidFill>
                  <a:srgbClr val="131F48"/>
                </a:solidFill>
                <a:latin typeface="Arial"/>
                <a:cs typeface="Arial"/>
              </a:rPr>
              <a:t>of </a:t>
            </a:r>
            <a:r>
              <a:rPr sz="4750" b="1" spc="475" dirty="0">
                <a:solidFill>
                  <a:srgbClr val="131F48"/>
                </a:solidFill>
                <a:latin typeface="Arial"/>
                <a:cs typeface="Arial"/>
              </a:rPr>
              <a:t>data  </a:t>
            </a:r>
            <a:r>
              <a:rPr sz="4750" b="1" spc="200" dirty="0">
                <a:solidFill>
                  <a:srgbClr val="131F48"/>
                </a:solidFill>
                <a:latin typeface="Arial"/>
                <a:cs typeface="Arial"/>
              </a:rPr>
              <a:t>collection differ  </a:t>
            </a:r>
            <a:r>
              <a:rPr sz="4750" b="1" spc="254" dirty="0">
                <a:solidFill>
                  <a:srgbClr val="131F48"/>
                </a:solidFill>
                <a:latin typeface="Arial"/>
                <a:cs typeface="Arial"/>
              </a:rPr>
              <a:t>considerably </a:t>
            </a:r>
            <a:r>
              <a:rPr sz="4750" b="1" spc="204" dirty="0">
                <a:solidFill>
                  <a:srgbClr val="131F48"/>
                </a:solidFill>
                <a:latin typeface="Arial"/>
                <a:cs typeface="Arial"/>
              </a:rPr>
              <a:t>in </a:t>
            </a:r>
            <a:r>
              <a:rPr sz="4750" b="1" spc="250" dirty="0">
                <a:solidFill>
                  <a:srgbClr val="131F48"/>
                </a:solidFill>
                <a:latin typeface="Arial"/>
                <a:cs typeface="Arial"/>
              </a:rPr>
              <a:t>their  </a:t>
            </a:r>
            <a:r>
              <a:rPr sz="4750" b="1" spc="315" dirty="0">
                <a:solidFill>
                  <a:srgbClr val="131F48"/>
                </a:solidFill>
                <a:latin typeface="Arial"/>
                <a:cs typeface="Arial"/>
              </a:rPr>
              <a:t>approach, </a:t>
            </a:r>
            <a:r>
              <a:rPr sz="4750" b="1" spc="250" dirty="0">
                <a:solidFill>
                  <a:srgbClr val="131F48"/>
                </a:solidFill>
                <a:latin typeface="Arial"/>
                <a:cs typeface="Arial"/>
              </a:rPr>
              <a:t>their</a:t>
            </a:r>
            <a:r>
              <a:rPr sz="4750" b="1" spc="-940" dirty="0">
                <a:solidFill>
                  <a:srgbClr val="131F48"/>
                </a:solidFill>
                <a:latin typeface="Arial"/>
                <a:cs typeface="Arial"/>
              </a:rPr>
              <a:t> </a:t>
            </a:r>
            <a:r>
              <a:rPr sz="4750" b="1" spc="275" dirty="0">
                <a:solidFill>
                  <a:srgbClr val="131F48"/>
                </a:solidFill>
                <a:latin typeface="Arial"/>
                <a:cs typeface="Arial"/>
              </a:rPr>
              <a:t>financial  </a:t>
            </a:r>
            <a:r>
              <a:rPr sz="4750" b="1" spc="425" dirty="0">
                <a:solidFill>
                  <a:srgbClr val="131F48"/>
                </a:solidFill>
                <a:latin typeface="Arial"/>
                <a:cs typeface="Arial"/>
              </a:rPr>
              <a:t>and</a:t>
            </a:r>
            <a:r>
              <a:rPr sz="4750" b="1" spc="-325" dirty="0">
                <a:solidFill>
                  <a:srgbClr val="131F48"/>
                </a:solidFill>
                <a:latin typeface="Arial"/>
                <a:cs typeface="Arial"/>
              </a:rPr>
              <a:t> </a:t>
            </a:r>
            <a:r>
              <a:rPr sz="4750" b="1" spc="360" dirty="0">
                <a:solidFill>
                  <a:srgbClr val="131F48"/>
                </a:solidFill>
                <a:latin typeface="Arial"/>
                <a:cs typeface="Arial"/>
              </a:rPr>
              <a:t>temporal</a:t>
            </a:r>
            <a:r>
              <a:rPr sz="4750" b="1" spc="-330" dirty="0">
                <a:solidFill>
                  <a:srgbClr val="131F48"/>
                </a:solidFill>
                <a:latin typeface="Arial"/>
                <a:cs typeface="Arial"/>
              </a:rPr>
              <a:t> </a:t>
            </a:r>
            <a:r>
              <a:rPr sz="4750" b="1" spc="140" dirty="0">
                <a:solidFill>
                  <a:srgbClr val="131F48"/>
                </a:solidFill>
                <a:latin typeface="Arial"/>
                <a:cs typeface="Arial"/>
              </a:rPr>
              <a:t>costs,</a:t>
            </a:r>
            <a:r>
              <a:rPr sz="4750" b="1" spc="-310" dirty="0">
                <a:solidFill>
                  <a:srgbClr val="131F48"/>
                </a:solidFill>
                <a:latin typeface="Arial"/>
                <a:cs typeface="Arial"/>
              </a:rPr>
              <a:t> </a:t>
            </a:r>
            <a:r>
              <a:rPr sz="4750" b="1" spc="420" dirty="0">
                <a:solidFill>
                  <a:srgbClr val="131F48"/>
                </a:solidFill>
                <a:latin typeface="Arial"/>
                <a:cs typeface="Arial"/>
              </a:rPr>
              <a:t>and  </a:t>
            </a:r>
            <a:r>
              <a:rPr sz="4750" b="1" spc="245" dirty="0">
                <a:solidFill>
                  <a:srgbClr val="131F48"/>
                </a:solidFill>
                <a:latin typeface="Arial"/>
                <a:cs typeface="Arial"/>
              </a:rPr>
              <a:t>especially </a:t>
            </a:r>
            <a:r>
              <a:rPr sz="4750" b="1" spc="325" dirty="0">
                <a:solidFill>
                  <a:srgbClr val="131F48"/>
                </a:solidFill>
                <a:latin typeface="Arial"/>
                <a:cs typeface="Arial"/>
              </a:rPr>
              <a:t>the </a:t>
            </a:r>
            <a:r>
              <a:rPr sz="4750" b="1" spc="345" dirty="0">
                <a:solidFill>
                  <a:srgbClr val="131F48"/>
                </a:solidFill>
                <a:latin typeface="Arial"/>
                <a:cs typeface="Arial"/>
              </a:rPr>
              <a:t>type </a:t>
            </a:r>
            <a:r>
              <a:rPr sz="4750" b="1" spc="420" dirty="0">
                <a:solidFill>
                  <a:srgbClr val="131F48"/>
                </a:solidFill>
                <a:latin typeface="Arial"/>
                <a:cs typeface="Arial"/>
              </a:rPr>
              <a:t>and  </a:t>
            </a:r>
            <a:r>
              <a:rPr sz="4750" b="1" spc="310" dirty="0">
                <a:solidFill>
                  <a:srgbClr val="131F48"/>
                </a:solidFill>
                <a:latin typeface="Arial"/>
                <a:cs typeface="Arial"/>
              </a:rPr>
              <a:t>quality </a:t>
            </a:r>
            <a:r>
              <a:rPr sz="4750" b="1" spc="140" dirty="0">
                <a:solidFill>
                  <a:srgbClr val="131F48"/>
                </a:solidFill>
                <a:latin typeface="Arial"/>
                <a:cs typeface="Arial"/>
              </a:rPr>
              <a:t>of </a:t>
            </a:r>
            <a:r>
              <a:rPr sz="4750" b="1" spc="325" dirty="0">
                <a:solidFill>
                  <a:srgbClr val="131F48"/>
                </a:solidFill>
                <a:latin typeface="Arial"/>
                <a:cs typeface="Arial"/>
              </a:rPr>
              <a:t>the </a:t>
            </a:r>
            <a:r>
              <a:rPr sz="4750" b="1" spc="225" dirty="0">
                <a:solidFill>
                  <a:srgbClr val="131F48"/>
                </a:solidFill>
                <a:latin typeface="Arial"/>
                <a:cs typeface="Arial"/>
              </a:rPr>
              <a:t>resulting  </a:t>
            </a:r>
            <a:r>
              <a:rPr sz="4750" b="1" spc="385" dirty="0">
                <a:solidFill>
                  <a:srgbClr val="131F48"/>
                </a:solidFill>
                <a:latin typeface="Arial"/>
                <a:cs typeface="Arial"/>
              </a:rPr>
              <a:t>data. </a:t>
            </a:r>
            <a:r>
              <a:rPr sz="4750" b="1" spc="35" dirty="0">
                <a:solidFill>
                  <a:srgbClr val="131F48"/>
                </a:solidFill>
                <a:latin typeface="Arial"/>
                <a:cs typeface="Arial"/>
              </a:rPr>
              <a:t>To </a:t>
            </a:r>
            <a:r>
              <a:rPr sz="4750" b="1" spc="315" dirty="0">
                <a:solidFill>
                  <a:srgbClr val="131F48"/>
                </a:solidFill>
                <a:latin typeface="Arial"/>
                <a:cs typeface="Arial"/>
              </a:rPr>
              <a:t>achieve  </a:t>
            </a:r>
            <a:r>
              <a:rPr sz="4750" b="1" spc="285" dirty="0">
                <a:solidFill>
                  <a:srgbClr val="131F48"/>
                </a:solidFill>
                <a:latin typeface="Arial"/>
                <a:cs typeface="Arial"/>
              </a:rPr>
              <a:t>methodological  </a:t>
            </a:r>
            <a:r>
              <a:rPr sz="4750" b="1" spc="275" dirty="0">
                <a:solidFill>
                  <a:srgbClr val="131F48"/>
                </a:solidFill>
                <a:latin typeface="Arial"/>
                <a:cs typeface="Arial"/>
              </a:rPr>
              <a:t>triangulation,</a:t>
            </a:r>
            <a:r>
              <a:rPr sz="4750" b="1" spc="-315" dirty="0">
                <a:solidFill>
                  <a:srgbClr val="131F48"/>
                </a:solidFill>
                <a:latin typeface="Arial"/>
                <a:cs typeface="Arial"/>
              </a:rPr>
              <a:t> </a:t>
            </a:r>
            <a:r>
              <a:rPr sz="4750" b="1" spc="300" dirty="0">
                <a:solidFill>
                  <a:srgbClr val="131F48"/>
                </a:solidFill>
                <a:latin typeface="Arial"/>
                <a:cs typeface="Arial"/>
              </a:rPr>
              <a:t>combining  </a:t>
            </a:r>
            <a:r>
              <a:rPr sz="4750" b="1" spc="240" dirty="0">
                <a:solidFill>
                  <a:srgbClr val="131F48"/>
                </a:solidFill>
                <a:latin typeface="Arial"/>
                <a:cs typeface="Arial"/>
              </a:rPr>
              <a:t>different </a:t>
            </a:r>
            <a:r>
              <a:rPr sz="4750" b="1" spc="330" dirty="0">
                <a:solidFill>
                  <a:srgbClr val="131F48"/>
                </a:solidFill>
                <a:latin typeface="Arial"/>
                <a:cs typeface="Arial"/>
              </a:rPr>
              <a:t>modes </a:t>
            </a:r>
            <a:r>
              <a:rPr sz="4750" b="1" spc="140" dirty="0">
                <a:solidFill>
                  <a:srgbClr val="131F48"/>
                </a:solidFill>
                <a:latin typeface="Arial"/>
                <a:cs typeface="Arial"/>
              </a:rPr>
              <a:t>of </a:t>
            </a:r>
            <a:r>
              <a:rPr sz="4750" b="1" spc="475" dirty="0">
                <a:solidFill>
                  <a:srgbClr val="131F48"/>
                </a:solidFill>
                <a:latin typeface="Arial"/>
                <a:cs typeface="Arial"/>
              </a:rPr>
              <a:t>data  </a:t>
            </a:r>
            <a:r>
              <a:rPr sz="4750" b="1" spc="200" dirty="0">
                <a:solidFill>
                  <a:srgbClr val="131F48"/>
                </a:solidFill>
                <a:latin typeface="Arial"/>
                <a:cs typeface="Arial"/>
              </a:rPr>
              <a:t>collection </a:t>
            </a:r>
            <a:r>
              <a:rPr sz="4750" b="1" spc="55" dirty="0">
                <a:solidFill>
                  <a:srgbClr val="131F48"/>
                </a:solidFill>
                <a:latin typeface="Arial"/>
                <a:cs typeface="Arial"/>
              </a:rPr>
              <a:t>is</a:t>
            </a:r>
            <a:r>
              <a:rPr sz="4750" b="1" spc="-795" dirty="0">
                <a:solidFill>
                  <a:srgbClr val="131F48"/>
                </a:solidFill>
                <a:latin typeface="Arial"/>
                <a:cs typeface="Arial"/>
              </a:rPr>
              <a:t> </a:t>
            </a:r>
            <a:r>
              <a:rPr sz="4750" b="1" spc="254" dirty="0">
                <a:solidFill>
                  <a:srgbClr val="131F48"/>
                </a:solidFill>
                <a:latin typeface="Arial"/>
                <a:cs typeface="Arial"/>
              </a:rPr>
              <a:t>advised.</a:t>
            </a:r>
            <a:endParaRPr sz="4750">
              <a:latin typeface="Arial"/>
              <a:cs typeface="Arial"/>
            </a:endParaRPr>
          </a:p>
        </p:txBody>
      </p:sp>
      <p:sp>
        <p:nvSpPr>
          <p:cNvPr id="15" name="object 15"/>
          <p:cNvSpPr/>
          <p:nvPr/>
        </p:nvSpPr>
        <p:spPr>
          <a:xfrm>
            <a:off x="5057445" y="2337686"/>
            <a:ext cx="1759548" cy="1759548"/>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5590337" y="2694623"/>
            <a:ext cx="869719" cy="869719"/>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5864313" y="3042563"/>
            <a:ext cx="334645" cy="178435"/>
          </a:xfrm>
          <a:custGeom>
            <a:avLst/>
            <a:gdLst/>
            <a:ahLst/>
            <a:cxnLst/>
            <a:rect l="l" t="t" r="r" b="b"/>
            <a:pathLst>
              <a:path w="334645" h="178435">
                <a:moveTo>
                  <a:pt x="158034" y="0"/>
                </a:moveTo>
                <a:lnTo>
                  <a:pt x="151478" y="5729"/>
                </a:lnTo>
                <a:lnTo>
                  <a:pt x="89862" y="76655"/>
                </a:lnTo>
                <a:lnTo>
                  <a:pt x="88239" y="77430"/>
                </a:lnTo>
                <a:lnTo>
                  <a:pt x="84793" y="77556"/>
                </a:lnTo>
                <a:lnTo>
                  <a:pt x="83117" y="76917"/>
                </a:lnTo>
                <a:lnTo>
                  <a:pt x="16317" y="10965"/>
                </a:lnTo>
                <a:lnTo>
                  <a:pt x="8483" y="10955"/>
                </a:lnTo>
                <a:lnTo>
                  <a:pt x="1309" y="18014"/>
                </a:lnTo>
                <a:lnTo>
                  <a:pt x="0" y="21135"/>
                </a:lnTo>
                <a:lnTo>
                  <a:pt x="10" y="153635"/>
                </a:lnTo>
                <a:lnTo>
                  <a:pt x="1955" y="163137"/>
                </a:lnTo>
                <a:lnTo>
                  <a:pt x="7259" y="170897"/>
                </a:lnTo>
                <a:lnTo>
                  <a:pt x="15126" y="176130"/>
                </a:lnTo>
                <a:lnTo>
                  <a:pt x="24759" y="178049"/>
                </a:lnTo>
                <a:lnTo>
                  <a:pt x="309376" y="178049"/>
                </a:lnTo>
                <a:lnTo>
                  <a:pt x="319016" y="176130"/>
                </a:lnTo>
                <a:lnTo>
                  <a:pt x="326885" y="170897"/>
                </a:lnTo>
                <a:lnTo>
                  <a:pt x="332191" y="163137"/>
                </a:lnTo>
                <a:lnTo>
                  <a:pt x="334136" y="153635"/>
                </a:lnTo>
                <a:lnTo>
                  <a:pt x="334136" y="15029"/>
                </a:lnTo>
                <a:lnTo>
                  <a:pt x="328606" y="9562"/>
                </a:lnTo>
                <a:lnTo>
                  <a:pt x="318771" y="9551"/>
                </a:lnTo>
                <a:lnTo>
                  <a:pt x="315870" y="10620"/>
                </a:lnTo>
                <a:lnTo>
                  <a:pt x="238596" y="77367"/>
                </a:lnTo>
                <a:lnTo>
                  <a:pt x="236973" y="77912"/>
                </a:lnTo>
                <a:lnTo>
                  <a:pt x="233674" y="77702"/>
                </a:lnTo>
                <a:lnTo>
                  <a:pt x="232145" y="76938"/>
                </a:lnTo>
                <a:lnTo>
                  <a:pt x="165847" y="607"/>
                </a:lnTo>
                <a:lnTo>
                  <a:pt x="158034" y="0"/>
                </a:lnTo>
                <a:close/>
              </a:path>
            </a:pathLst>
          </a:custGeom>
          <a:solidFill>
            <a:srgbClr val="FFFFFF"/>
          </a:solidFill>
        </p:spPr>
        <p:txBody>
          <a:bodyPr wrap="square" lIns="0" tIns="0" rIns="0" bIns="0" rtlCol="0"/>
          <a:lstStyle/>
          <a:p>
            <a:endParaRPr/>
          </a:p>
        </p:txBody>
      </p:sp>
      <p:sp>
        <p:nvSpPr>
          <p:cNvPr id="18" name="object 18"/>
          <p:cNvSpPr/>
          <p:nvPr/>
        </p:nvSpPr>
        <p:spPr>
          <a:xfrm>
            <a:off x="3207405" y="6037765"/>
            <a:ext cx="3310464" cy="922506"/>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3549763" y="6292596"/>
            <a:ext cx="2712527" cy="372134"/>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18412420" y="221200"/>
            <a:ext cx="1520751" cy="1523265"/>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18920172" y="527864"/>
            <a:ext cx="706332" cy="708846"/>
          </a:xfrm>
          <a:prstGeom prst="rect">
            <a:avLst/>
          </a:prstGeom>
          <a:blipFill>
            <a:blip r:embed="rId17" cstate="print"/>
            <a:stretch>
              <a:fillRect/>
            </a:stretch>
          </a:blipFill>
        </p:spPr>
        <p:txBody>
          <a:bodyPr wrap="square" lIns="0" tIns="0" rIns="0" bIns="0" rtlCol="0"/>
          <a:lstStyle/>
          <a:p>
            <a:endParaRPr/>
          </a:p>
        </p:txBody>
      </p:sp>
      <p:sp>
        <p:nvSpPr>
          <p:cNvPr id="22" name="object 22"/>
          <p:cNvSpPr txBox="1"/>
          <p:nvPr/>
        </p:nvSpPr>
        <p:spPr>
          <a:xfrm>
            <a:off x="18973451" y="1500889"/>
            <a:ext cx="553720" cy="1459865"/>
          </a:xfrm>
          <a:prstGeom prst="rect">
            <a:avLst/>
          </a:prstGeom>
        </p:spPr>
        <p:txBody>
          <a:bodyPr vert="vert"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3" name="object 23"/>
          <p:cNvSpPr txBox="1"/>
          <p:nvPr/>
        </p:nvSpPr>
        <p:spPr>
          <a:xfrm>
            <a:off x="19119910" y="7846217"/>
            <a:ext cx="282575" cy="2850515"/>
          </a:xfrm>
          <a:prstGeom prst="rect">
            <a:avLst/>
          </a:prstGeom>
        </p:spPr>
        <p:txBody>
          <a:bodyPr vert="vert"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24" name="object 24"/>
          <p:cNvSpPr txBox="1"/>
          <p:nvPr/>
        </p:nvSpPr>
        <p:spPr>
          <a:xfrm>
            <a:off x="2878267" y="6962781"/>
            <a:ext cx="4049395" cy="1153795"/>
          </a:xfrm>
          <a:prstGeom prst="rect">
            <a:avLst/>
          </a:prstGeom>
        </p:spPr>
        <p:txBody>
          <a:bodyPr vert="horz" wrap="square" lIns="0" tIns="13335" rIns="0" bIns="0" rtlCol="0">
            <a:spAutoFit/>
          </a:bodyPr>
          <a:lstStyle/>
          <a:p>
            <a:pPr marL="12700" marR="5080" algn="ctr">
              <a:lnSpc>
                <a:spcPct val="100400"/>
              </a:lnSpc>
              <a:spcBef>
                <a:spcPts val="105"/>
              </a:spcBef>
            </a:pPr>
            <a:r>
              <a:rPr sz="2300" b="1" spc="-55" dirty="0">
                <a:solidFill>
                  <a:srgbClr val="131F48"/>
                </a:solidFill>
                <a:latin typeface="Lucida Sans"/>
                <a:cs typeface="Lucida Sans"/>
              </a:rPr>
              <a:t>Showcasing </a:t>
            </a:r>
            <a:r>
              <a:rPr sz="2300" b="1" spc="35" dirty="0">
                <a:solidFill>
                  <a:srgbClr val="131F48"/>
                </a:solidFill>
                <a:latin typeface="Lucida Sans"/>
                <a:cs typeface="Lucida Sans"/>
              </a:rPr>
              <a:t>the</a:t>
            </a:r>
            <a:r>
              <a:rPr sz="2300" b="1" spc="-515" dirty="0">
                <a:solidFill>
                  <a:srgbClr val="131F48"/>
                </a:solidFill>
                <a:latin typeface="Lucida Sans"/>
                <a:cs typeface="Lucida Sans"/>
              </a:rPr>
              <a:t> </a:t>
            </a:r>
            <a:r>
              <a:rPr sz="2300" b="1" spc="-35" dirty="0">
                <a:solidFill>
                  <a:srgbClr val="131F48"/>
                </a:solidFill>
                <a:latin typeface="Lucida Sans"/>
                <a:cs typeface="Lucida Sans"/>
              </a:rPr>
              <a:t>Diversity </a:t>
            </a:r>
            <a:r>
              <a:rPr sz="2300" b="1" spc="-55" dirty="0">
                <a:solidFill>
                  <a:srgbClr val="131F48"/>
                </a:solidFill>
                <a:latin typeface="Lucida Sans"/>
                <a:cs typeface="Lucida Sans"/>
              </a:rPr>
              <a:t>of  </a:t>
            </a:r>
            <a:r>
              <a:rPr sz="2300" b="1" spc="-20" dirty="0">
                <a:solidFill>
                  <a:srgbClr val="131F48"/>
                </a:solidFill>
                <a:latin typeface="Lucida Sans"/>
                <a:cs typeface="Lucida Sans"/>
              </a:rPr>
              <a:t>Service</a:t>
            </a:r>
            <a:r>
              <a:rPr sz="2300" b="1" spc="-190" dirty="0">
                <a:solidFill>
                  <a:srgbClr val="131F48"/>
                </a:solidFill>
                <a:latin typeface="Lucida Sans"/>
                <a:cs typeface="Lucida Sans"/>
              </a:rPr>
              <a:t> </a:t>
            </a:r>
            <a:r>
              <a:rPr sz="2300" b="1" spc="-30" dirty="0">
                <a:solidFill>
                  <a:srgbClr val="131F48"/>
                </a:solidFill>
                <a:latin typeface="Lucida Sans"/>
                <a:cs typeface="Lucida Sans"/>
              </a:rPr>
              <a:t>Research</a:t>
            </a:r>
            <a:endParaRPr sz="2300">
              <a:latin typeface="Lucida Sans"/>
              <a:cs typeface="Lucida Sans"/>
            </a:endParaRPr>
          </a:p>
          <a:p>
            <a:pPr marL="635" algn="ctr">
              <a:lnSpc>
                <a:spcPct val="100000"/>
              </a:lnSpc>
              <a:spcBef>
                <a:spcPts val="985"/>
              </a:spcBef>
            </a:pPr>
            <a:r>
              <a:rPr sz="1950" b="1" spc="75" dirty="0">
                <a:solidFill>
                  <a:srgbClr val="ACB9E9"/>
                </a:solidFill>
                <a:latin typeface="Lucida Sans"/>
                <a:cs typeface="Lucida Sans"/>
              </a:rPr>
              <a:t>2017</a:t>
            </a:r>
            <a:r>
              <a:rPr sz="1950" b="1" spc="-370" dirty="0">
                <a:solidFill>
                  <a:srgbClr val="ACB9E9"/>
                </a:solidFill>
                <a:latin typeface="Lucida Sans"/>
                <a:cs typeface="Lucida Sans"/>
              </a:rPr>
              <a:t> </a:t>
            </a:r>
            <a:endParaRPr sz="1950">
              <a:latin typeface="Lucida Sans"/>
              <a:cs typeface="Lucid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2435717"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13" name="object 13"/>
          <p:cNvSpPr/>
          <p:nvPr/>
        </p:nvSpPr>
        <p:spPr>
          <a:xfrm>
            <a:off x="1023051" y="1204034"/>
            <a:ext cx="1523266" cy="1523266"/>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530807" y="1510698"/>
            <a:ext cx="708846" cy="708846"/>
          </a:xfrm>
          <a:prstGeom prst="rect">
            <a:avLst/>
          </a:prstGeom>
          <a:blipFill>
            <a:blip r:embed="rId12" cstate="print"/>
            <a:stretch>
              <a:fillRect/>
            </a:stretch>
          </a:blipFill>
        </p:spPr>
        <p:txBody>
          <a:bodyPr wrap="square" lIns="0" tIns="0" rIns="0" bIns="0" rtlCol="0"/>
          <a:lstStyle/>
          <a:p>
            <a:endParaRPr/>
          </a:p>
        </p:txBody>
      </p:sp>
      <p:sp>
        <p:nvSpPr>
          <p:cNvPr id="15" name="object 15"/>
          <p:cNvSpPr txBox="1"/>
          <p:nvPr/>
        </p:nvSpPr>
        <p:spPr>
          <a:xfrm>
            <a:off x="1627929"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16" name="object 16"/>
          <p:cNvSpPr txBox="1"/>
          <p:nvPr/>
        </p:nvSpPr>
        <p:spPr>
          <a:xfrm>
            <a:off x="1753467"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17" name="object 17"/>
          <p:cNvSpPr/>
          <p:nvPr/>
        </p:nvSpPr>
        <p:spPr>
          <a:xfrm>
            <a:off x="2966106" y="3546757"/>
            <a:ext cx="14732437" cy="2764995"/>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3860540" y="4106671"/>
            <a:ext cx="13277323" cy="1542181"/>
          </a:xfrm>
          <a:prstGeom prst="rect">
            <a:avLst/>
          </a:prstGeom>
          <a:blipFill>
            <a:blip r:embed="rId14" cstate="print"/>
            <a:stretch>
              <a:fillRect/>
            </a:stretch>
          </a:blipFill>
        </p:spPr>
        <p:txBody>
          <a:bodyPr wrap="square" lIns="0" tIns="0" rIns="0" bIns="0" rtlCol="0"/>
          <a:lstStyle/>
          <a:p>
            <a:endParaRPr/>
          </a:p>
        </p:txBody>
      </p:sp>
      <p:sp>
        <p:nvSpPr>
          <p:cNvPr id="19" name="object 19"/>
          <p:cNvSpPr txBox="1"/>
          <p:nvPr/>
        </p:nvSpPr>
        <p:spPr>
          <a:xfrm>
            <a:off x="7451835" y="5907720"/>
            <a:ext cx="6027420" cy="327660"/>
          </a:xfrm>
          <a:prstGeom prst="rect">
            <a:avLst/>
          </a:prstGeom>
        </p:spPr>
        <p:txBody>
          <a:bodyPr vert="horz" wrap="square" lIns="0" tIns="16510" rIns="0" bIns="0" rtlCol="0">
            <a:spAutoFit/>
          </a:bodyPr>
          <a:lstStyle/>
          <a:p>
            <a:pPr marL="12700">
              <a:lnSpc>
                <a:spcPct val="100000"/>
              </a:lnSpc>
              <a:spcBef>
                <a:spcPts val="130"/>
              </a:spcBef>
              <a:tabLst>
                <a:tab pos="1590675" algn="l"/>
                <a:tab pos="2536190" algn="l"/>
                <a:tab pos="4534535" algn="l"/>
              </a:tabLst>
            </a:pPr>
            <a:r>
              <a:rPr sz="1950" b="1" spc="-130" dirty="0">
                <a:solidFill>
                  <a:srgbClr val="131F48"/>
                </a:solidFill>
                <a:latin typeface="Lucida Sans"/>
                <a:cs typeface="Lucida Sans"/>
              </a:rPr>
              <a:t>C </a:t>
            </a:r>
            <a:r>
              <a:rPr sz="1950" b="1" spc="20" dirty="0">
                <a:solidFill>
                  <a:srgbClr val="131F48"/>
                </a:solidFill>
                <a:latin typeface="Lucida Sans"/>
                <a:cs typeface="Lucida Sans"/>
              </a:rPr>
              <a:t>h </a:t>
            </a:r>
            <a:r>
              <a:rPr sz="1950" b="1" spc="345" dirty="0">
                <a:solidFill>
                  <a:srgbClr val="131F48"/>
                </a:solidFill>
                <a:latin typeface="Lucida Sans"/>
                <a:cs typeface="Lucida Sans"/>
              </a:rPr>
              <a:t>atb</a:t>
            </a:r>
            <a:r>
              <a:rPr sz="1950" b="1" spc="-270" dirty="0">
                <a:solidFill>
                  <a:srgbClr val="131F48"/>
                </a:solidFill>
                <a:latin typeface="Lucida Sans"/>
                <a:cs typeface="Lucida Sans"/>
              </a:rPr>
              <a:t> </a:t>
            </a:r>
            <a:r>
              <a:rPr sz="1950" b="1" spc="-20" dirty="0">
                <a:solidFill>
                  <a:srgbClr val="131F48"/>
                </a:solidFill>
                <a:latin typeface="Lucida Sans"/>
                <a:cs typeface="Lucida Sans"/>
              </a:rPr>
              <a:t>o</a:t>
            </a:r>
            <a:r>
              <a:rPr sz="1950" b="1" spc="-125" dirty="0">
                <a:solidFill>
                  <a:srgbClr val="131F48"/>
                </a:solidFill>
                <a:latin typeface="Lucida Sans"/>
                <a:cs typeface="Lucida Sans"/>
              </a:rPr>
              <a:t> </a:t>
            </a:r>
            <a:r>
              <a:rPr sz="1950" b="1" spc="65" dirty="0">
                <a:solidFill>
                  <a:srgbClr val="131F48"/>
                </a:solidFill>
                <a:latin typeface="Lucida Sans"/>
                <a:cs typeface="Lucida Sans"/>
              </a:rPr>
              <a:t>t	</a:t>
            </a:r>
            <a:r>
              <a:rPr sz="1950" b="1" spc="10" dirty="0">
                <a:solidFill>
                  <a:srgbClr val="131F48"/>
                </a:solidFill>
                <a:latin typeface="Lucida Sans"/>
                <a:cs typeface="Lucida Sans"/>
              </a:rPr>
              <a:t>w</a:t>
            </a:r>
            <a:r>
              <a:rPr sz="1950" b="1" spc="-120" dirty="0">
                <a:solidFill>
                  <a:srgbClr val="131F48"/>
                </a:solidFill>
                <a:latin typeface="Lucida Sans"/>
                <a:cs typeface="Lucida Sans"/>
              </a:rPr>
              <a:t> </a:t>
            </a:r>
            <a:r>
              <a:rPr sz="1950" b="1" spc="-35" dirty="0">
                <a:solidFill>
                  <a:srgbClr val="131F48"/>
                </a:solidFill>
                <a:latin typeface="Lucida Sans"/>
                <a:cs typeface="Lucida Sans"/>
              </a:rPr>
              <a:t>i</a:t>
            </a:r>
            <a:r>
              <a:rPr sz="1950" b="1" spc="-114" dirty="0">
                <a:solidFill>
                  <a:srgbClr val="131F48"/>
                </a:solidFill>
                <a:latin typeface="Lucida Sans"/>
                <a:cs typeface="Lucida Sans"/>
              </a:rPr>
              <a:t> </a:t>
            </a:r>
            <a:r>
              <a:rPr sz="1950" b="1" spc="285" dirty="0">
                <a:solidFill>
                  <a:srgbClr val="131F48"/>
                </a:solidFill>
                <a:latin typeface="Lucida Sans"/>
                <a:cs typeface="Lucida Sans"/>
              </a:rPr>
              <a:t>th	</a:t>
            </a:r>
            <a:r>
              <a:rPr sz="1950" b="1" spc="-25" dirty="0">
                <a:solidFill>
                  <a:srgbClr val="131F48"/>
                </a:solidFill>
                <a:latin typeface="Lucida Sans"/>
                <a:cs typeface="Lucida Sans"/>
              </a:rPr>
              <a:t>S</a:t>
            </a:r>
            <a:r>
              <a:rPr sz="1950" b="1" spc="-130" dirty="0">
                <a:solidFill>
                  <a:srgbClr val="131F48"/>
                </a:solidFill>
                <a:latin typeface="Lucida Sans"/>
                <a:cs typeface="Lucida Sans"/>
              </a:rPr>
              <a:t> </a:t>
            </a:r>
            <a:r>
              <a:rPr sz="1950" b="1" spc="25" dirty="0">
                <a:solidFill>
                  <a:srgbClr val="131F48"/>
                </a:solidFill>
                <a:latin typeface="Lucida Sans"/>
                <a:cs typeface="Lucida Sans"/>
              </a:rPr>
              <a:t>e</a:t>
            </a:r>
            <a:r>
              <a:rPr sz="1950" b="1" spc="-125" dirty="0">
                <a:solidFill>
                  <a:srgbClr val="131F48"/>
                </a:solidFill>
                <a:latin typeface="Lucida Sans"/>
                <a:cs typeface="Lucida Sans"/>
              </a:rPr>
              <a:t> </a:t>
            </a:r>
            <a:r>
              <a:rPr sz="1950" b="1" spc="20" dirty="0">
                <a:solidFill>
                  <a:srgbClr val="131F48"/>
                </a:solidFill>
                <a:latin typeface="Lucida Sans"/>
                <a:cs typeface="Lucida Sans"/>
              </a:rPr>
              <a:t>n</a:t>
            </a:r>
            <a:r>
              <a:rPr sz="1950" b="1" spc="-125" dirty="0">
                <a:solidFill>
                  <a:srgbClr val="131F48"/>
                </a:solidFill>
                <a:latin typeface="Lucida Sans"/>
                <a:cs typeface="Lucida Sans"/>
              </a:rPr>
              <a:t> </a:t>
            </a:r>
            <a:r>
              <a:rPr sz="1950" b="1" spc="260" dirty="0">
                <a:solidFill>
                  <a:srgbClr val="131F48"/>
                </a:solidFill>
                <a:latin typeface="Lucida Sans"/>
                <a:cs typeface="Lucida Sans"/>
              </a:rPr>
              <a:t>ti</a:t>
            </a:r>
            <a:r>
              <a:rPr sz="1950" b="1" spc="-120" dirty="0">
                <a:solidFill>
                  <a:srgbClr val="131F48"/>
                </a:solidFill>
                <a:latin typeface="Lucida Sans"/>
                <a:cs typeface="Lucida Sans"/>
              </a:rPr>
              <a:t> </a:t>
            </a:r>
            <a:r>
              <a:rPr sz="1950" b="1" spc="50" dirty="0">
                <a:solidFill>
                  <a:srgbClr val="131F48"/>
                </a:solidFill>
                <a:latin typeface="Lucida Sans"/>
                <a:cs typeface="Lucida Sans"/>
              </a:rPr>
              <a:t>m</a:t>
            </a:r>
            <a:r>
              <a:rPr sz="1950" b="1" spc="-130" dirty="0">
                <a:solidFill>
                  <a:srgbClr val="131F48"/>
                </a:solidFill>
                <a:latin typeface="Lucida Sans"/>
                <a:cs typeface="Lucida Sans"/>
              </a:rPr>
              <a:t> </a:t>
            </a:r>
            <a:r>
              <a:rPr sz="1950" b="1" spc="25" dirty="0">
                <a:solidFill>
                  <a:srgbClr val="131F48"/>
                </a:solidFill>
                <a:latin typeface="Lucida Sans"/>
                <a:cs typeface="Lucida Sans"/>
              </a:rPr>
              <a:t>e</a:t>
            </a:r>
            <a:r>
              <a:rPr sz="1950" b="1" spc="-130" dirty="0">
                <a:solidFill>
                  <a:srgbClr val="131F48"/>
                </a:solidFill>
                <a:latin typeface="Lucida Sans"/>
                <a:cs typeface="Lucida Sans"/>
              </a:rPr>
              <a:t> </a:t>
            </a:r>
            <a:r>
              <a:rPr sz="1950" b="1" spc="20" dirty="0">
                <a:solidFill>
                  <a:srgbClr val="131F48"/>
                </a:solidFill>
                <a:latin typeface="Lucida Sans"/>
                <a:cs typeface="Lucida Sans"/>
              </a:rPr>
              <a:t>n</a:t>
            </a:r>
            <a:r>
              <a:rPr sz="1950" b="1" spc="-125" dirty="0">
                <a:solidFill>
                  <a:srgbClr val="131F48"/>
                </a:solidFill>
                <a:latin typeface="Lucida Sans"/>
                <a:cs typeface="Lucida Sans"/>
              </a:rPr>
              <a:t> </a:t>
            </a:r>
            <a:r>
              <a:rPr sz="1950" b="1" spc="65" dirty="0">
                <a:solidFill>
                  <a:srgbClr val="131F48"/>
                </a:solidFill>
                <a:latin typeface="Lucida Sans"/>
                <a:cs typeface="Lucida Sans"/>
              </a:rPr>
              <a:t>t	</a:t>
            </a:r>
            <a:r>
              <a:rPr sz="1950" b="1" spc="-75" dirty="0">
                <a:solidFill>
                  <a:srgbClr val="131F48"/>
                </a:solidFill>
                <a:latin typeface="Lucida Sans"/>
                <a:cs typeface="Lucida Sans"/>
              </a:rPr>
              <a:t>A</a:t>
            </a:r>
            <a:r>
              <a:rPr sz="1950" b="1" spc="-140" dirty="0">
                <a:solidFill>
                  <a:srgbClr val="131F48"/>
                </a:solidFill>
                <a:latin typeface="Lucida Sans"/>
                <a:cs typeface="Lucida Sans"/>
              </a:rPr>
              <a:t> </a:t>
            </a:r>
            <a:r>
              <a:rPr sz="1950" b="1" spc="20" dirty="0">
                <a:solidFill>
                  <a:srgbClr val="131F48"/>
                </a:solidFill>
                <a:latin typeface="Lucida Sans"/>
                <a:cs typeface="Lucida Sans"/>
              </a:rPr>
              <a:t>n</a:t>
            </a:r>
            <a:r>
              <a:rPr sz="1950" b="1" spc="-140" dirty="0">
                <a:solidFill>
                  <a:srgbClr val="131F48"/>
                </a:solidFill>
                <a:latin typeface="Lucida Sans"/>
                <a:cs typeface="Lucida Sans"/>
              </a:rPr>
              <a:t> </a:t>
            </a:r>
            <a:r>
              <a:rPr sz="1950" b="1" spc="250" dirty="0">
                <a:solidFill>
                  <a:srgbClr val="131F48"/>
                </a:solidFill>
                <a:latin typeface="Lucida Sans"/>
                <a:cs typeface="Lucida Sans"/>
              </a:rPr>
              <a:t>al</a:t>
            </a:r>
            <a:r>
              <a:rPr sz="1950" b="1" spc="-130" dirty="0">
                <a:solidFill>
                  <a:srgbClr val="131F48"/>
                </a:solidFill>
                <a:latin typeface="Lucida Sans"/>
                <a:cs typeface="Lucida Sans"/>
              </a:rPr>
              <a:t> </a:t>
            </a:r>
            <a:r>
              <a:rPr sz="1950" b="1" spc="-15" dirty="0">
                <a:solidFill>
                  <a:srgbClr val="131F48"/>
                </a:solidFill>
                <a:latin typeface="Lucida Sans"/>
                <a:cs typeface="Lucida Sans"/>
              </a:rPr>
              <a:t>y</a:t>
            </a:r>
            <a:r>
              <a:rPr sz="1950" b="1" spc="-145" dirty="0">
                <a:solidFill>
                  <a:srgbClr val="131F48"/>
                </a:solidFill>
                <a:latin typeface="Lucida Sans"/>
                <a:cs typeface="Lucida Sans"/>
              </a:rPr>
              <a:t> </a:t>
            </a:r>
            <a:r>
              <a:rPr sz="1950" b="1" spc="-120" dirty="0">
                <a:solidFill>
                  <a:srgbClr val="131F48"/>
                </a:solidFill>
                <a:latin typeface="Lucida Sans"/>
                <a:cs typeface="Lucida Sans"/>
              </a:rPr>
              <a:t>s</a:t>
            </a:r>
            <a:r>
              <a:rPr sz="1950" b="1" spc="-135" dirty="0">
                <a:solidFill>
                  <a:srgbClr val="131F48"/>
                </a:solidFill>
                <a:latin typeface="Lucida Sans"/>
                <a:cs typeface="Lucida Sans"/>
              </a:rPr>
              <a:t> </a:t>
            </a:r>
            <a:r>
              <a:rPr sz="1950" b="1" spc="-35" dirty="0">
                <a:solidFill>
                  <a:srgbClr val="131F48"/>
                </a:solidFill>
                <a:latin typeface="Lucida Sans"/>
                <a:cs typeface="Lucida Sans"/>
              </a:rPr>
              <a:t>i</a:t>
            </a:r>
            <a:r>
              <a:rPr sz="1950" b="1" spc="-135" dirty="0">
                <a:solidFill>
                  <a:srgbClr val="131F48"/>
                </a:solidFill>
                <a:latin typeface="Lucida Sans"/>
                <a:cs typeface="Lucida Sans"/>
              </a:rPr>
              <a:t> </a:t>
            </a:r>
            <a:r>
              <a:rPr sz="1950" b="1" spc="-120" dirty="0">
                <a:solidFill>
                  <a:srgbClr val="131F48"/>
                </a:solidFill>
                <a:latin typeface="Lucida Sans"/>
                <a:cs typeface="Lucida Sans"/>
              </a:rPr>
              <a:t>s</a:t>
            </a:r>
            <a:endParaRPr sz="1950">
              <a:latin typeface="Lucida Sans"/>
              <a:cs typeface="Lucida Sans"/>
            </a:endParaRPr>
          </a:p>
        </p:txBody>
      </p:sp>
      <p:sp>
        <p:nvSpPr>
          <p:cNvPr id="20" name="object 20"/>
          <p:cNvSpPr/>
          <p:nvPr/>
        </p:nvSpPr>
        <p:spPr>
          <a:xfrm>
            <a:off x="8425734" y="6447489"/>
            <a:ext cx="3712637" cy="1571024"/>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9212494" y="6804425"/>
            <a:ext cx="2568940" cy="706333"/>
          </a:xfrm>
          <a:prstGeom prst="rect">
            <a:avLst/>
          </a:prstGeom>
          <a:blipFill>
            <a:blip r:embed="rId16" cstate="print"/>
            <a:stretch>
              <a:fillRect/>
            </a:stretch>
          </a:blipFill>
        </p:spPr>
        <p:txBody>
          <a:bodyPr wrap="square" lIns="0" tIns="0" rIns="0" bIns="0" rtlCol="0"/>
          <a:lstStyle/>
          <a:p>
            <a:endParaRPr/>
          </a:p>
        </p:txBody>
      </p:sp>
      <p:sp>
        <p:nvSpPr>
          <p:cNvPr id="22" name="object 22"/>
          <p:cNvSpPr txBox="1"/>
          <p:nvPr/>
        </p:nvSpPr>
        <p:spPr>
          <a:xfrm>
            <a:off x="9811149" y="7025022"/>
            <a:ext cx="1339215" cy="276225"/>
          </a:xfrm>
          <a:prstGeom prst="rect">
            <a:avLst/>
          </a:prstGeom>
        </p:spPr>
        <p:txBody>
          <a:bodyPr vert="horz" wrap="square" lIns="0" tIns="11430" rIns="0" bIns="0" rtlCol="0">
            <a:spAutoFit/>
          </a:bodyPr>
          <a:lstStyle/>
          <a:p>
            <a:pPr marL="12700">
              <a:lnSpc>
                <a:spcPct val="100000"/>
              </a:lnSpc>
              <a:spcBef>
                <a:spcPts val="90"/>
              </a:spcBef>
            </a:pPr>
            <a:r>
              <a:rPr sz="1650" b="1" spc="105" dirty="0">
                <a:solidFill>
                  <a:srgbClr val="FFFFFF"/>
                </a:solidFill>
                <a:latin typeface="Lucida Sans"/>
                <a:cs typeface="Lucida Sans"/>
              </a:rPr>
              <a:t>CON</a:t>
            </a:r>
            <a:r>
              <a:rPr sz="1650" b="1" spc="-320" dirty="0">
                <a:solidFill>
                  <a:srgbClr val="FFFFFF"/>
                </a:solidFill>
                <a:latin typeface="Lucida Sans"/>
                <a:cs typeface="Lucida Sans"/>
              </a:rPr>
              <a:t> </a:t>
            </a:r>
            <a:r>
              <a:rPr sz="1650" b="1" spc="20" dirty="0">
                <a:solidFill>
                  <a:srgbClr val="FFFFFF"/>
                </a:solidFill>
                <a:latin typeface="Lucida Sans"/>
                <a:cs typeface="Lucida Sans"/>
              </a:rPr>
              <a:t>TI</a:t>
            </a:r>
            <a:r>
              <a:rPr sz="1650" b="1" spc="-295" dirty="0">
                <a:solidFill>
                  <a:srgbClr val="FFFFFF"/>
                </a:solidFill>
                <a:latin typeface="Lucida Sans"/>
                <a:cs typeface="Lucida Sans"/>
              </a:rPr>
              <a:t> </a:t>
            </a:r>
            <a:r>
              <a:rPr sz="1650" b="1" spc="65" dirty="0">
                <a:solidFill>
                  <a:srgbClr val="FFFFFF"/>
                </a:solidFill>
                <a:latin typeface="Lucida Sans"/>
                <a:cs typeface="Lucida Sans"/>
              </a:rPr>
              <a:t>N</a:t>
            </a:r>
            <a:r>
              <a:rPr sz="1650" b="1" spc="-300" dirty="0">
                <a:solidFill>
                  <a:srgbClr val="FFFFFF"/>
                </a:solidFill>
                <a:latin typeface="Lucida Sans"/>
                <a:cs typeface="Lucida Sans"/>
              </a:rPr>
              <a:t> </a:t>
            </a:r>
            <a:r>
              <a:rPr sz="1650" b="1" spc="25" dirty="0">
                <a:solidFill>
                  <a:srgbClr val="FFFFFF"/>
                </a:solidFill>
                <a:latin typeface="Lucida Sans"/>
                <a:cs typeface="Lucida Sans"/>
              </a:rPr>
              <a:t>U</a:t>
            </a:r>
            <a:r>
              <a:rPr sz="1650" b="1" spc="-285" dirty="0">
                <a:solidFill>
                  <a:srgbClr val="FFFFFF"/>
                </a:solidFill>
                <a:latin typeface="Lucida Sans"/>
                <a:cs typeface="Lucida Sans"/>
              </a:rPr>
              <a:t> </a:t>
            </a:r>
            <a:r>
              <a:rPr sz="1650" b="1" spc="-75" dirty="0">
                <a:solidFill>
                  <a:srgbClr val="FFFFFF"/>
                </a:solidFill>
                <a:latin typeface="Lucida Sans"/>
                <a:cs typeface="Lucida Sans"/>
              </a:rPr>
              <a:t>E</a:t>
            </a:r>
            <a:endParaRPr sz="1650">
              <a:latin typeface="Lucida Sans"/>
              <a:cs typeface="Lucid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3813193" y="4371221"/>
            <a:ext cx="482618" cy="482618"/>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0" y="0"/>
            <a:ext cx="9943963" cy="11311383"/>
          </a:xfrm>
          <a:prstGeom prst="rect">
            <a:avLst/>
          </a:prstGeom>
          <a:blipFill>
            <a:blip r:embed="rId12" cstate="print"/>
            <a:stretch>
              <a:fillRect/>
            </a:stretch>
          </a:blipFill>
        </p:spPr>
        <p:txBody>
          <a:bodyPr wrap="square" lIns="0" tIns="0" rIns="0" bIns="0" rtlCol="0"/>
          <a:lstStyle/>
          <a:p>
            <a:endParaRPr/>
          </a:p>
        </p:txBody>
      </p:sp>
      <p:sp>
        <p:nvSpPr>
          <p:cNvPr id="12" name="object 12"/>
          <p:cNvSpPr/>
          <p:nvPr/>
        </p:nvSpPr>
        <p:spPr>
          <a:xfrm>
            <a:off x="0" y="7160"/>
            <a:ext cx="8083868" cy="10452099"/>
          </a:xfrm>
          <a:prstGeom prst="rect">
            <a:avLst/>
          </a:prstGeom>
          <a:blipFill>
            <a:blip r:embed="rId13" cstate="print"/>
            <a:stretch>
              <a:fillRect/>
            </a:stretch>
          </a:blipFill>
        </p:spPr>
        <p:txBody>
          <a:bodyPr wrap="square" lIns="0" tIns="0" rIns="0" bIns="0" rtlCol="0"/>
          <a:lstStyle/>
          <a:p>
            <a:endParaRPr/>
          </a:p>
        </p:txBody>
      </p:sp>
      <p:sp>
        <p:nvSpPr>
          <p:cNvPr id="13" name="object 13"/>
          <p:cNvSpPr/>
          <p:nvPr/>
        </p:nvSpPr>
        <p:spPr>
          <a:xfrm>
            <a:off x="9931395" y="1121083"/>
            <a:ext cx="6814480" cy="1379988"/>
          </a:xfrm>
          <a:prstGeom prst="rect">
            <a:avLst/>
          </a:prstGeom>
          <a:blipFill>
            <a:blip r:embed="rId14" cstate="print"/>
            <a:stretch>
              <a:fillRect/>
            </a:stretch>
          </a:blipFill>
        </p:spPr>
        <p:txBody>
          <a:bodyPr wrap="square" lIns="0" tIns="0" rIns="0" bIns="0" rtlCol="0"/>
          <a:lstStyle/>
          <a:p>
            <a:endParaRPr/>
          </a:p>
        </p:txBody>
      </p:sp>
      <p:sp>
        <p:nvSpPr>
          <p:cNvPr id="14" name="object 14"/>
          <p:cNvSpPr/>
          <p:nvPr/>
        </p:nvSpPr>
        <p:spPr>
          <a:xfrm>
            <a:off x="10451383" y="1476879"/>
            <a:ext cx="5937219" cy="610060"/>
          </a:xfrm>
          <a:prstGeom prst="rect">
            <a:avLst/>
          </a:prstGeom>
          <a:blipFill>
            <a:blip r:embed="rId15" cstate="print"/>
            <a:stretch>
              <a:fillRect/>
            </a:stretch>
          </a:blipFill>
        </p:spPr>
        <p:txBody>
          <a:bodyPr wrap="square" lIns="0" tIns="0" rIns="0" bIns="0" rtlCol="0"/>
          <a:lstStyle/>
          <a:p>
            <a:endParaRPr/>
          </a:p>
        </p:txBody>
      </p:sp>
      <p:sp>
        <p:nvSpPr>
          <p:cNvPr id="15" name="object 15"/>
          <p:cNvSpPr/>
          <p:nvPr/>
        </p:nvSpPr>
        <p:spPr>
          <a:xfrm>
            <a:off x="9981668" y="2101404"/>
            <a:ext cx="3539195" cy="1510698"/>
          </a:xfrm>
          <a:prstGeom prst="rect">
            <a:avLst/>
          </a:prstGeom>
          <a:blipFill>
            <a:blip r:embed="rId16" cstate="print"/>
            <a:stretch>
              <a:fillRect/>
            </a:stretch>
          </a:blipFill>
        </p:spPr>
        <p:txBody>
          <a:bodyPr wrap="square" lIns="0" tIns="0" rIns="0" bIns="0" rtlCol="0"/>
          <a:lstStyle/>
          <a:p>
            <a:endParaRPr/>
          </a:p>
        </p:txBody>
      </p:sp>
      <p:sp>
        <p:nvSpPr>
          <p:cNvPr id="16" name="object 16"/>
          <p:cNvSpPr/>
          <p:nvPr/>
        </p:nvSpPr>
        <p:spPr>
          <a:xfrm>
            <a:off x="10438564" y="2456445"/>
            <a:ext cx="2724022" cy="736748"/>
          </a:xfrm>
          <a:prstGeom prst="rect">
            <a:avLst/>
          </a:prstGeom>
          <a:blipFill>
            <a:blip r:embed="rId17" cstate="print"/>
            <a:stretch>
              <a:fillRect/>
            </a:stretch>
          </a:blipFill>
        </p:spPr>
        <p:txBody>
          <a:bodyPr wrap="square" lIns="0" tIns="0" rIns="0" bIns="0" rtlCol="0"/>
          <a:lstStyle/>
          <a:p>
            <a:endParaRPr/>
          </a:p>
        </p:txBody>
      </p:sp>
      <p:sp>
        <p:nvSpPr>
          <p:cNvPr id="17" name="object 17"/>
          <p:cNvSpPr txBox="1"/>
          <p:nvPr/>
        </p:nvSpPr>
        <p:spPr>
          <a:xfrm>
            <a:off x="10396055" y="1059802"/>
            <a:ext cx="2605405" cy="252095"/>
          </a:xfrm>
          <a:prstGeom prst="rect">
            <a:avLst/>
          </a:prstGeom>
        </p:spPr>
        <p:txBody>
          <a:bodyPr vert="horz" wrap="square" lIns="0" tIns="17145" rIns="0" bIns="0" rtlCol="0">
            <a:spAutoFit/>
          </a:bodyPr>
          <a:lstStyle/>
          <a:p>
            <a:pPr marL="12700">
              <a:lnSpc>
                <a:spcPct val="100000"/>
              </a:lnSpc>
              <a:spcBef>
                <a:spcPts val="135"/>
              </a:spcBef>
            </a:pPr>
            <a:r>
              <a:rPr sz="1450" b="1" spc="40" dirty="0">
                <a:solidFill>
                  <a:srgbClr val="ACB9E9"/>
                </a:solidFill>
                <a:latin typeface="Lucida Sans"/>
                <a:cs typeface="Lucida Sans"/>
              </a:rPr>
              <a:t>P</a:t>
            </a:r>
            <a:r>
              <a:rPr sz="1450" b="1" spc="-215" dirty="0">
                <a:solidFill>
                  <a:srgbClr val="ACB9E9"/>
                </a:solidFill>
                <a:latin typeface="Lucida Sans"/>
                <a:cs typeface="Lucida Sans"/>
              </a:rPr>
              <a:t> </a:t>
            </a:r>
            <a:r>
              <a:rPr sz="1450" b="1" spc="-25" dirty="0">
                <a:solidFill>
                  <a:srgbClr val="ACB9E9"/>
                </a:solidFill>
                <a:latin typeface="Lucida Sans"/>
                <a:cs typeface="Lucida Sans"/>
              </a:rPr>
              <a:t>R</a:t>
            </a:r>
            <a:r>
              <a:rPr sz="1450" b="1" spc="-210" dirty="0">
                <a:solidFill>
                  <a:srgbClr val="ACB9E9"/>
                </a:solidFill>
                <a:latin typeface="Lucida Sans"/>
                <a:cs typeface="Lucida Sans"/>
              </a:rPr>
              <a:t> </a:t>
            </a:r>
            <a:r>
              <a:rPr sz="1450" b="1" spc="145" dirty="0">
                <a:solidFill>
                  <a:srgbClr val="ACB9E9"/>
                </a:solidFill>
                <a:latin typeface="Lucida Sans"/>
                <a:cs typeface="Lucida Sans"/>
              </a:rPr>
              <a:t>OP</a:t>
            </a:r>
            <a:r>
              <a:rPr sz="1450" b="1" spc="-215" dirty="0">
                <a:solidFill>
                  <a:srgbClr val="ACB9E9"/>
                </a:solidFill>
                <a:latin typeface="Lucida Sans"/>
                <a:cs typeface="Lucida Sans"/>
              </a:rPr>
              <a:t> </a:t>
            </a:r>
            <a:r>
              <a:rPr sz="1450" b="1" spc="114" dirty="0">
                <a:solidFill>
                  <a:srgbClr val="ACB9E9"/>
                </a:solidFill>
                <a:latin typeface="Lucida Sans"/>
                <a:cs typeface="Lucida Sans"/>
              </a:rPr>
              <a:t>OS</a:t>
            </a:r>
            <a:r>
              <a:rPr sz="1450" b="1" spc="-235" dirty="0">
                <a:solidFill>
                  <a:srgbClr val="ACB9E9"/>
                </a:solidFill>
                <a:latin typeface="Lucida Sans"/>
                <a:cs typeface="Lucida Sans"/>
              </a:rPr>
              <a:t> </a:t>
            </a:r>
            <a:r>
              <a:rPr sz="1450" b="1" spc="-40" dirty="0">
                <a:solidFill>
                  <a:srgbClr val="ACB9E9"/>
                </a:solidFill>
                <a:latin typeface="Lucida Sans"/>
                <a:cs typeface="Lucida Sans"/>
              </a:rPr>
              <a:t>E</a:t>
            </a:r>
            <a:r>
              <a:rPr sz="1450" b="1" spc="-215" dirty="0">
                <a:solidFill>
                  <a:srgbClr val="ACB9E9"/>
                </a:solidFill>
                <a:latin typeface="Lucida Sans"/>
                <a:cs typeface="Lucida Sans"/>
              </a:rPr>
              <a:t> </a:t>
            </a:r>
            <a:r>
              <a:rPr sz="1450" b="1" spc="-55" dirty="0">
                <a:solidFill>
                  <a:srgbClr val="ACB9E9"/>
                </a:solidFill>
                <a:latin typeface="Lucida Sans"/>
                <a:cs typeface="Lucida Sans"/>
              </a:rPr>
              <a:t>D</a:t>
            </a:r>
            <a:r>
              <a:rPr sz="1450" b="1" spc="340" dirty="0">
                <a:solidFill>
                  <a:srgbClr val="ACB9E9"/>
                </a:solidFill>
                <a:latin typeface="Lucida Sans"/>
                <a:cs typeface="Lucida Sans"/>
              </a:rPr>
              <a:t> </a:t>
            </a:r>
            <a:r>
              <a:rPr sz="1450" b="1" spc="-15" dirty="0">
                <a:solidFill>
                  <a:srgbClr val="ACB9E9"/>
                </a:solidFill>
                <a:latin typeface="Lucida Sans"/>
                <a:cs typeface="Lucida Sans"/>
              </a:rPr>
              <a:t>S</a:t>
            </a:r>
            <a:r>
              <a:rPr sz="1450" b="1" spc="-220" dirty="0">
                <a:solidFill>
                  <a:srgbClr val="ACB9E9"/>
                </a:solidFill>
                <a:latin typeface="Lucida Sans"/>
                <a:cs typeface="Lucida Sans"/>
              </a:rPr>
              <a:t> </a:t>
            </a:r>
            <a:r>
              <a:rPr sz="1450" b="1" spc="120" dirty="0">
                <a:solidFill>
                  <a:srgbClr val="ACB9E9"/>
                </a:solidFill>
                <a:latin typeface="Lucida Sans"/>
                <a:cs typeface="Lucida Sans"/>
              </a:rPr>
              <a:t>OL</a:t>
            </a:r>
            <a:r>
              <a:rPr sz="1450" b="1" spc="-240" dirty="0">
                <a:solidFill>
                  <a:srgbClr val="ACB9E9"/>
                </a:solidFill>
                <a:latin typeface="Lucida Sans"/>
                <a:cs typeface="Lucida Sans"/>
              </a:rPr>
              <a:t> </a:t>
            </a:r>
            <a:r>
              <a:rPr sz="1450" b="1" spc="85" dirty="0">
                <a:solidFill>
                  <a:srgbClr val="ACB9E9"/>
                </a:solidFill>
                <a:latin typeface="Lucida Sans"/>
                <a:cs typeface="Lucida Sans"/>
              </a:rPr>
              <a:t>UT</a:t>
            </a:r>
            <a:r>
              <a:rPr sz="1450" b="1" spc="-220" dirty="0">
                <a:solidFill>
                  <a:srgbClr val="ACB9E9"/>
                </a:solidFill>
                <a:latin typeface="Lucida Sans"/>
                <a:cs typeface="Lucida Sans"/>
              </a:rPr>
              <a:t> </a:t>
            </a:r>
            <a:r>
              <a:rPr sz="1450" b="1" spc="10" dirty="0">
                <a:solidFill>
                  <a:srgbClr val="ACB9E9"/>
                </a:solidFill>
                <a:latin typeface="Lucida Sans"/>
                <a:cs typeface="Lucida Sans"/>
              </a:rPr>
              <a:t>I</a:t>
            </a:r>
            <a:r>
              <a:rPr sz="1450" b="1" spc="-210" dirty="0">
                <a:solidFill>
                  <a:srgbClr val="ACB9E9"/>
                </a:solidFill>
                <a:latin typeface="Lucida Sans"/>
                <a:cs typeface="Lucida Sans"/>
              </a:rPr>
              <a:t> </a:t>
            </a:r>
            <a:r>
              <a:rPr sz="1450" b="1" spc="170" dirty="0">
                <a:solidFill>
                  <a:srgbClr val="ACB9E9"/>
                </a:solidFill>
                <a:latin typeface="Lucida Sans"/>
                <a:cs typeface="Lucida Sans"/>
              </a:rPr>
              <a:t>ON</a:t>
            </a:r>
            <a:r>
              <a:rPr sz="1450" b="1" spc="-204" dirty="0">
                <a:solidFill>
                  <a:srgbClr val="ACB9E9"/>
                </a:solidFill>
                <a:latin typeface="Lucida Sans"/>
                <a:cs typeface="Lucida Sans"/>
              </a:rPr>
              <a:t> </a:t>
            </a:r>
            <a:endParaRPr sz="1450">
              <a:latin typeface="Lucida Sans"/>
              <a:cs typeface="Lucida Sans"/>
            </a:endParaRPr>
          </a:p>
        </p:txBody>
      </p:sp>
      <p:sp>
        <p:nvSpPr>
          <p:cNvPr id="18" name="object 18"/>
          <p:cNvSpPr/>
          <p:nvPr/>
        </p:nvSpPr>
        <p:spPr>
          <a:xfrm>
            <a:off x="77933" y="1379988"/>
            <a:ext cx="5190657" cy="6176015"/>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834528" y="1895285"/>
            <a:ext cx="3919220" cy="4859020"/>
          </a:xfrm>
          <a:custGeom>
            <a:avLst/>
            <a:gdLst/>
            <a:ahLst/>
            <a:cxnLst/>
            <a:rect l="l" t="t" r="r" b="b"/>
            <a:pathLst>
              <a:path w="3919220" h="4859020">
                <a:moveTo>
                  <a:pt x="3427747" y="0"/>
                </a:moveTo>
                <a:lnTo>
                  <a:pt x="491018" y="0"/>
                </a:lnTo>
                <a:lnTo>
                  <a:pt x="443730" y="2247"/>
                </a:lnTo>
                <a:lnTo>
                  <a:pt x="397714" y="8853"/>
                </a:lnTo>
                <a:lnTo>
                  <a:pt x="353175" y="19612"/>
                </a:lnTo>
                <a:lnTo>
                  <a:pt x="310319" y="34318"/>
                </a:lnTo>
                <a:lnTo>
                  <a:pt x="269353" y="52764"/>
                </a:lnTo>
                <a:lnTo>
                  <a:pt x="230481" y="74746"/>
                </a:lnTo>
                <a:lnTo>
                  <a:pt x="193910" y="100057"/>
                </a:lnTo>
                <a:lnTo>
                  <a:pt x="159845" y="128492"/>
                </a:lnTo>
                <a:lnTo>
                  <a:pt x="128492" y="159845"/>
                </a:lnTo>
                <a:lnTo>
                  <a:pt x="100057" y="193910"/>
                </a:lnTo>
                <a:lnTo>
                  <a:pt x="74746" y="230481"/>
                </a:lnTo>
                <a:lnTo>
                  <a:pt x="52764" y="269353"/>
                </a:lnTo>
                <a:lnTo>
                  <a:pt x="34318" y="310319"/>
                </a:lnTo>
                <a:lnTo>
                  <a:pt x="19612" y="353175"/>
                </a:lnTo>
                <a:lnTo>
                  <a:pt x="8853" y="397714"/>
                </a:lnTo>
                <a:lnTo>
                  <a:pt x="2247" y="443730"/>
                </a:lnTo>
                <a:lnTo>
                  <a:pt x="0" y="491018"/>
                </a:lnTo>
                <a:lnTo>
                  <a:pt x="0" y="4367849"/>
                </a:lnTo>
                <a:lnTo>
                  <a:pt x="2247" y="4415137"/>
                </a:lnTo>
                <a:lnTo>
                  <a:pt x="8853" y="4461153"/>
                </a:lnTo>
                <a:lnTo>
                  <a:pt x="19612" y="4505692"/>
                </a:lnTo>
                <a:lnTo>
                  <a:pt x="34318" y="4548547"/>
                </a:lnTo>
                <a:lnTo>
                  <a:pt x="52764" y="4589514"/>
                </a:lnTo>
                <a:lnTo>
                  <a:pt x="74746" y="4628386"/>
                </a:lnTo>
                <a:lnTo>
                  <a:pt x="100057" y="4664957"/>
                </a:lnTo>
                <a:lnTo>
                  <a:pt x="128492" y="4699022"/>
                </a:lnTo>
                <a:lnTo>
                  <a:pt x="159845" y="4730375"/>
                </a:lnTo>
                <a:lnTo>
                  <a:pt x="193910" y="4758810"/>
                </a:lnTo>
                <a:lnTo>
                  <a:pt x="230481" y="4784121"/>
                </a:lnTo>
                <a:lnTo>
                  <a:pt x="269353" y="4806103"/>
                </a:lnTo>
                <a:lnTo>
                  <a:pt x="310319" y="4824549"/>
                </a:lnTo>
                <a:lnTo>
                  <a:pt x="353175" y="4839255"/>
                </a:lnTo>
                <a:lnTo>
                  <a:pt x="397714" y="4850013"/>
                </a:lnTo>
                <a:lnTo>
                  <a:pt x="443730" y="4856620"/>
                </a:lnTo>
                <a:lnTo>
                  <a:pt x="491018" y="4858867"/>
                </a:lnTo>
                <a:lnTo>
                  <a:pt x="3427747" y="4858867"/>
                </a:lnTo>
                <a:lnTo>
                  <a:pt x="3475035" y="4856620"/>
                </a:lnTo>
                <a:lnTo>
                  <a:pt x="3521051" y="4850013"/>
                </a:lnTo>
                <a:lnTo>
                  <a:pt x="3565590" y="4839255"/>
                </a:lnTo>
                <a:lnTo>
                  <a:pt x="3608446" y="4824549"/>
                </a:lnTo>
                <a:lnTo>
                  <a:pt x="3649412" y="4806103"/>
                </a:lnTo>
                <a:lnTo>
                  <a:pt x="3688284" y="4784121"/>
                </a:lnTo>
                <a:lnTo>
                  <a:pt x="3724856" y="4758810"/>
                </a:lnTo>
                <a:lnTo>
                  <a:pt x="3758920" y="4730375"/>
                </a:lnTo>
                <a:lnTo>
                  <a:pt x="3790273" y="4699022"/>
                </a:lnTo>
                <a:lnTo>
                  <a:pt x="3818708" y="4664957"/>
                </a:lnTo>
                <a:lnTo>
                  <a:pt x="3844019" y="4628386"/>
                </a:lnTo>
                <a:lnTo>
                  <a:pt x="3866001" y="4589514"/>
                </a:lnTo>
                <a:lnTo>
                  <a:pt x="3884448" y="4548547"/>
                </a:lnTo>
                <a:lnTo>
                  <a:pt x="3899153" y="4505692"/>
                </a:lnTo>
                <a:lnTo>
                  <a:pt x="3909912" y="4461153"/>
                </a:lnTo>
                <a:lnTo>
                  <a:pt x="3916518" y="4415137"/>
                </a:lnTo>
                <a:lnTo>
                  <a:pt x="3918766" y="4367849"/>
                </a:lnTo>
                <a:lnTo>
                  <a:pt x="3918766" y="491018"/>
                </a:lnTo>
                <a:lnTo>
                  <a:pt x="3916518" y="443730"/>
                </a:lnTo>
                <a:lnTo>
                  <a:pt x="3909912" y="397714"/>
                </a:lnTo>
                <a:lnTo>
                  <a:pt x="3899153" y="353175"/>
                </a:lnTo>
                <a:lnTo>
                  <a:pt x="3884448" y="310319"/>
                </a:lnTo>
                <a:lnTo>
                  <a:pt x="3866001" y="269353"/>
                </a:lnTo>
                <a:lnTo>
                  <a:pt x="3844019" y="230481"/>
                </a:lnTo>
                <a:lnTo>
                  <a:pt x="3818708" y="193910"/>
                </a:lnTo>
                <a:lnTo>
                  <a:pt x="3790273" y="159845"/>
                </a:lnTo>
                <a:lnTo>
                  <a:pt x="3758920" y="128492"/>
                </a:lnTo>
                <a:lnTo>
                  <a:pt x="3724856" y="100057"/>
                </a:lnTo>
                <a:lnTo>
                  <a:pt x="3688284" y="74746"/>
                </a:lnTo>
                <a:lnTo>
                  <a:pt x="3649412" y="52764"/>
                </a:lnTo>
                <a:lnTo>
                  <a:pt x="3608446" y="34318"/>
                </a:lnTo>
                <a:lnTo>
                  <a:pt x="3565590" y="19612"/>
                </a:lnTo>
                <a:lnTo>
                  <a:pt x="3521051" y="8853"/>
                </a:lnTo>
                <a:lnTo>
                  <a:pt x="3475035" y="2247"/>
                </a:lnTo>
                <a:lnTo>
                  <a:pt x="3427747" y="0"/>
                </a:lnTo>
                <a:close/>
              </a:path>
            </a:pathLst>
          </a:custGeom>
          <a:solidFill>
            <a:srgbClr val="FFFFFF">
              <a:alpha val="94900"/>
            </a:srgbClr>
          </a:solidFill>
        </p:spPr>
        <p:txBody>
          <a:bodyPr wrap="square" lIns="0" tIns="0" rIns="0" bIns="0" rtlCol="0"/>
          <a:lstStyle/>
          <a:p>
            <a:endParaRPr/>
          </a:p>
        </p:txBody>
      </p:sp>
      <p:sp>
        <p:nvSpPr>
          <p:cNvPr id="20" name="object 20"/>
          <p:cNvSpPr/>
          <p:nvPr/>
        </p:nvSpPr>
        <p:spPr>
          <a:xfrm>
            <a:off x="4670344" y="4001726"/>
            <a:ext cx="4904113" cy="3808154"/>
          </a:xfrm>
          <a:prstGeom prst="rect">
            <a:avLst/>
          </a:prstGeom>
          <a:blipFill>
            <a:blip r:embed="rId19" cstate="print"/>
            <a:stretch>
              <a:fillRect/>
            </a:stretch>
          </a:blipFill>
        </p:spPr>
        <p:txBody>
          <a:bodyPr wrap="square" lIns="0" tIns="0" rIns="0" bIns="0" rtlCol="0"/>
          <a:lstStyle/>
          <a:p>
            <a:endParaRPr/>
          </a:p>
        </p:txBody>
      </p:sp>
      <p:sp>
        <p:nvSpPr>
          <p:cNvPr id="21" name="object 21"/>
          <p:cNvSpPr/>
          <p:nvPr/>
        </p:nvSpPr>
        <p:spPr>
          <a:xfrm>
            <a:off x="5411868" y="4517008"/>
            <a:ext cx="3647440" cy="2602230"/>
          </a:xfrm>
          <a:custGeom>
            <a:avLst/>
            <a:gdLst/>
            <a:ahLst/>
            <a:cxnLst/>
            <a:rect l="l" t="t" r="r" b="b"/>
            <a:pathLst>
              <a:path w="3647440" h="2602229">
                <a:moveTo>
                  <a:pt x="3321305" y="0"/>
                </a:moveTo>
                <a:lnTo>
                  <a:pt x="325987" y="0"/>
                </a:lnTo>
                <a:lnTo>
                  <a:pt x="277815" y="3534"/>
                </a:lnTo>
                <a:lnTo>
                  <a:pt x="231837" y="13801"/>
                </a:lnTo>
                <a:lnTo>
                  <a:pt x="188558" y="30297"/>
                </a:lnTo>
                <a:lnTo>
                  <a:pt x="148483" y="52518"/>
                </a:lnTo>
                <a:lnTo>
                  <a:pt x="112115" y="79958"/>
                </a:lnTo>
                <a:lnTo>
                  <a:pt x="79958" y="112115"/>
                </a:lnTo>
                <a:lnTo>
                  <a:pt x="52518" y="148483"/>
                </a:lnTo>
                <a:lnTo>
                  <a:pt x="30297" y="188558"/>
                </a:lnTo>
                <a:lnTo>
                  <a:pt x="13801" y="231837"/>
                </a:lnTo>
                <a:lnTo>
                  <a:pt x="3534" y="277815"/>
                </a:lnTo>
                <a:lnTo>
                  <a:pt x="0" y="325987"/>
                </a:lnTo>
                <a:lnTo>
                  <a:pt x="0" y="2275641"/>
                </a:lnTo>
                <a:lnTo>
                  <a:pt x="3534" y="2323810"/>
                </a:lnTo>
                <a:lnTo>
                  <a:pt x="13801" y="2369786"/>
                </a:lnTo>
                <a:lnTo>
                  <a:pt x="30297" y="2413063"/>
                </a:lnTo>
                <a:lnTo>
                  <a:pt x="52518" y="2453137"/>
                </a:lnTo>
                <a:lnTo>
                  <a:pt x="79958" y="2489504"/>
                </a:lnTo>
                <a:lnTo>
                  <a:pt x="112115" y="2521660"/>
                </a:lnTo>
                <a:lnTo>
                  <a:pt x="148483" y="2549100"/>
                </a:lnTo>
                <a:lnTo>
                  <a:pt x="188558" y="2571320"/>
                </a:lnTo>
                <a:lnTo>
                  <a:pt x="231837" y="2587816"/>
                </a:lnTo>
                <a:lnTo>
                  <a:pt x="277815" y="2598083"/>
                </a:lnTo>
                <a:lnTo>
                  <a:pt x="325987" y="2601618"/>
                </a:lnTo>
                <a:lnTo>
                  <a:pt x="3321305" y="2601618"/>
                </a:lnTo>
                <a:lnTo>
                  <a:pt x="3369477" y="2598083"/>
                </a:lnTo>
                <a:lnTo>
                  <a:pt x="3415455" y="2587816"/>
                </a:lnTo>
                <a:lnTo>
                  <a:pt x="3458733" y="2571320"/>
                </a:lnTo>
                <a:lnTo>
                  <a:pt x="3498809" y="2549100"/>
                </a:lnTo>
                <a:lnTo>
                  <a:pt x="3535177" y="2521660"/>
                </a:lnTo>
                <a:lnTo>
                  <a:pt x="3567334" y="2489504"/>
                </a:lnTo>
                <a:lnTo>
                  <a:pt x="3594774" y="2453137"/>
                </a:lnTo>
                <a:lnTo>
                  <a:pt x="3616995" y="2413063"/>
                </a:lnTo>
                <a:lnTo>
                  <a:pt x="3633491" y="2369786"/>
                </a:lnTo>
                <a:lnTo>
                  <a:pt x="3643758" y="2323810"/>
                </a:lnTo>
                <a:lnTo>
                  <a:pt x="3647292" y="2275641"/>
                </a:lnTo>
                <a:lnTo>
                  <a:pt x="3647292" y="325987"/>
                </a:lnTo>
                <a:lnTo>
                  <a:pt x="3643758" y="277815"/>
                </a:lnTo>
                <a:lnTo>
                  <a:pt x="3633491" y="231837"/>
                </a:lnTo>
                <a:lnTo>
                  <a:pt x="3616995" y="188558"/>
                </a:lnTo>
                <a:lnTo>
                  <a:pt x="3594774" y="148483"/>
                </a:lnTo>
                <a:lnTo>
                  <a:pt x="3567334" y="112115"/>
                </a:lnTo>
                <a:lnTo>
                  <a:pt x="3535177" y="79958"/>
                </a:lnTo>
                <a:lnTo>
                  <a:pt x="3498809" y="52518"/>
                </a:lnTo>
                <a:lnTo>
                  <a:pt x="3458733" y="30297"/>
                </a:lnTo>
                <a:lnTo>
                  <a:pt x="3415455" y="13801"/>
                </a:lnTo>
                <a:lnTo>
                  <a:pt x="3369477" y="3534"/>
                </a:lnTo>
                <a:lnTo>
                  <a:pt x="3321305" y="0"/>
                </a:lnTo>
                <a:close/>
              </a:path>
            </a:pathLst>
          </a:custGeom>
          <a:solidFill>
            <a:srgbClr val="FFFFFF">
              <a:alpha val="94900"/>
            </a:srgbClr>
          </a:solidFill>
        </p:spPr>
        <p:txBody>
          <a:bodyPr wrap="square" lIns="0" tIns="0" rIns="0" bIns="0" rtlCol="0"/>
          <a:lstStyle/>
          <a:p>
            <a:endParaRPr/>
          </a:p>
        </p:txBody>
      </p:sp>
      <p:sp>
        <p:nvSpPr>
          <p:cNvPr id="22" name="object 22"/>
          <p:cNvSpPr/>
          <p:nvPr/>
        </p:nvSpPr>
        <p:spPr>
          <a:xfrm>
            <a:off x="419778" y="5369147"/>
            <a:ext cx="4248053" cy="1309596"/>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1276929" y="5726074"/>
            <a:ext cx="3033964" cy="480105"/>
          </a:xfrm>
          <a:prstGeom prst="rect">
            <a:avLst/>
          </a:prstGeom>
          <a:blipFill>
            <a:blip r:embed="rId21" cstate="print"/>
            <a:stretch>
              <a:fillRect/>
            </a:stretch>
          </a:blipFill>
        </p:spPr>
        <p:txBody>
          <a:bodyPr wrap="square" lIns="0" tIns="0" rIns="0" bIns="0" rtlCol="0"/>
          <a:lstStyle/>
          <a:p>
            <a:endParaRPr/>
          </a:p>
        </p:txBody>
      </p:sp>
      <p:sp>
        <p:nvSpPr>
          <p:cNvPr id="24" name="object 24"/>
          <p:cNvSpPr txBox="1"/>
          <p:nvPr/>
        </p:nvSpPr>
        <p:spPr>
          <a:xfrm>
            <a:off x="1457853" y="5828758"/>
            <a:ext cx="1570990" cy="252095"/>
          </a:xfrm>
          <a:prstGeom prst="rect">
            <a:avLst/>
          </a:prstGeom>
        </p:spPr>
        <p:txBody>
          <a:bodyPr vert="horz" wrap="square" lIns="0" tIns="17145" rIns="0" bIns="0" rtlCol="0">
            <a:spAutoFit/>
          </a:bodyPr>
          <a:lstStyle/>
          <a:p>
            <a:pPr marL="12700">
              <a:lnSpc>
                <a:spcPct val="100000"/>
              </a:lnSpc>
              <a:spcBef>
                <a:spcPts val="135"/>
              </a:spcBef>
            </a:pPr>
            <a:r>
              <a:rPr sz="1450" spc="30" dirty="0">
                <a:solidFill>
                  <a:srgbClr val="FFFFFF"/>
                </a:solidFill>
                <a:latin typeface="Tahoma"/>
                <a:cs typeface="Tahoma"/>
              </a:rPr>
              <a:t>Type</a:t>
            </a:r>
            <a:r>
              <a:rPr sz="1450" spc="-105" dirty="0">
                <a:solidFill>
                  <a:srgbClr val="FFFFFF"/>
                </a:solidFill>
                <a:latin typeface="Tahoma"/>
                <a:cs typeface="Tahoma"/>
              </a:rPr>
              <a:t> </a:t>
            </a:r>
            <a:r>
              <a:rPr sz="1450" spc="60" dirty="0">
                <a:solidFill>
                  <a:srgbClr val="FFFFFF"/>
                </a:solidFill>
                <a:latin typeface="Tahoma"/>
                <a:cs typeface="Tahoma"/>
              </a:rPr>
              <a:t>something…</a:t>
            </a:r>
            <a:endParaRPr sz="1450">
              <a:latin typeface="Tahoma"/>
              <a:cs typeface="Tahoma"/>
            </a:endParaRPr>
          </a:p>
        </p:txBody>
      </p:sp>
      <p:sp>
        <p:nvSpPr>
          <p:cNvPr id="25" name="object 25"/>
          <p:cNvSpPr/>
          <p:nvPr/>
        </p:nvSpPr>
        <p:spPr>
          <a:xfrm>
            <a:off x="3338115" y="4014294"/>
            <a:ext cx="1314634" cy="1314623"/>
          </a:xfrm>
          <a:prstGeom prst="rect">
            <a:avLst/>
          </a:prstGeom>
          <a:blipFill>
            <a:blip r:embed="rId22" cstate="print"/>
            <a:stretch>
              <a:fillRect/>
            </a:stretch>
          </a:blipFill>
        </p:spPr>
        <p:txBody>
          <a:bodyPr wrap="square" lIns="0" tIns="0" rIns="0" bIns="0" rtlCol="0"/>
          <a:lstStyle/>
          <a:p>
            <a:endParaRPr/>
          </a:p>
        </p:txBody>
      </p:sp>
      <p:sp>
        <p:nvSpPr>
          <p:cNvPr id="26" name="object 26"/>
          <p:cNvSpPr/>
          <p:nvPr/>
        </p:nvSpPr>
        <p:spPr>
          <a:xfrm>
            <a:off x="1106001" y="2297468"/>
            <a:ext cx="1855066" cy="688737"/>
          </a:xfrm>
          <a:prstGeom prst="rect">
            <a:avLst/>
          </a:prstGeom>
          <a:blipFill>
            <a:blip r:embed="rId23" cstate="print"/>
            <a:stretch>
              <a:fillRect/>
            </a:stretch>
          </a:blipFill>
        </p:spPr>
        <p:txBody>
          <a:bodyPr wrap="square" lIns="0" tIns="0" rIns="0" bIns="0" rtlCol="0"/>
          <a:lstStyle/>
          <a:p>
            <a:endParaRPr/>
          </a:p>
        </p:txBody>
      </p:sp>
      <p:sp>
        <p:nvSpPr>
          <p:cNvPr id="27" name="object 27"/>
          <p:cNvSpPr/>
          <p:nvPr/>
        </p:nvSpPr>
        <p:spPr>
          <a:xfrm>
            <a:off x="1362337" y="2501219"/>
            <a:ext cx="1395618" cy="250065"/>
          </a:xfrm>
          <a:prstGeom prst="rect">
            <a:avLst/>
          </a:prstGeom>
          <a:blipFill>
            <a:blip r:embed="rId24" cstate="print"/>
            <a:stretch>
              <a:fillRect/>
            </a:stretch>
          </a:blipFill>
        </p:spPr>
        <p:txBody>
          <a:bodyPr wrap="square" lIns="0" tIns="0" rIns="0" bIns="0" rtlCol="0"/>
          <a:lstStyle/>
          <a:p>
            <a:endParaRPr/>
          </a:p>
        </p:txBody>
      </p:sp>
      <p:sp>
        <p:nvSpPr>
          <p:cNvPr id="28" name="object 28"/>
          <p:cNvSpPr/>
          <p:nvPr/>
        </p:nvSpPr>
        <p:spPr>
          <a:xfrm>
            <a:off x="3813192" y="4371221"/>
            <a:ext cx="482618" cy="482619"/>
          </a:xfrm>
          <a:prstGeom prst="rect">
            <a:avLst/>
          </a:prstGeom>
          <a:blipFill>
            <a:blip r:embed="rId25" cstate="print"/>
            <a:stretch>
              <a:fillRect/>
            </a:stretch>
          </a:blipFill>
        </p:spPr>
        <p:txBody>
          <a:bodyPr wrap="square" lIns="0" tIns="0" rIns="0" bIns="0" rtlCol="0"/>
          <a:lstStyle/>
          <a:p>
            <a:endParaRPr/>
          </a:p>
        </p:txBody>
      </p:sp>
      <p:sp>
        <p:nvSpPr>
          <p:cNvPr id="29" name="object 29"/>
          <p:cNvSpPr/>
          <p:nvPr/>
        </p:nvSpPr>
        <p:spPr>
          <a:xfrm>
            <a:off x="5710992" y="4730672"/>
            <a:ext cx="2415608" cy="688727"/>
          </a:xfrm>
          <a:prstGeom prst="rect">
            <a:avLst/>
          </a:prstGeom>
          <a:blipFill>
            <a:blip r:embed="rId26" cstate="print"/>
            <a:stretch>
              <a:fillRect/>
            </a:stretch>
          </a:blipFill>
        </p:spPr>
        <p:txBody>
          <a:bodyPr wrap="square" lIns="0" tIns="0" rIns="0" bIns="0" rtlCol="0"/>
          <a:lstStyle/>
          <a:p>
            <a:endParaRPr/>
          </a:p>
        </p:txBody>
      </p:sp>
      <p:sp>
        <p:nvSpPr>
          <p:cNvPr id="30" name="object 30"/>
          <p:cNvSpPr/>
          <p:nvPr/>
        </p:nvSpPr>
        <p:spPr>
          <a:xfrm>
            <a:off x="5977663" y="4933942"/>
            <a:ext cx="1944421" cy="250065"/>
          </a:xfrm>
          <a:prstGeom prst="rect">
            <a:avLst/>
          </a:prstGeom>
          <a:blipFill>
            <a:blip r:embed="rId27" cstate="print"/>
            <a:stretch>
              <a:fillRect/>
            </a:stretch>
          </a:blipFill>
        </p:spPr>
        <p:txBody>
          <a:bodyPr wrap="square" lIns="0" tIns="0" rIns="0" bIns="0" rtlCol="0"/>
          <a:lstStyle/>
          <a:p>
            <a:endParaRPr/>
          </a:p>
        </p:txBody>
      </p:sp>
      <p:sp>
        <p:nvSpPr>
          <p:cNvPr id="31" name="object 31"/>
          <p:cNvSpPr/>
          <p:nvPr/>
        </p:nvSpPr>
        <p:spPr>
          <a:xfrm>
            <a:off x="3340628" y="2767518"/>
            <a:ext cx="1314623" cy="1309606"/>
          </a:xfrm>
          <a:prstGeom prst="rect">
            <a:avLst/>
          </a:prstGeom>
          <a:blipFill>
            <a:blip r:embed="rId28" cstate="print"/>
            <a:stretch>
              <a:fillRect/>
            </a:stretch>
          </a:blipFill>
        </p:spPr>
        <p:txBody>
          <a:bodyPr wrap="square" lIns="0" tIns="0" rIns="0" bIns="0" rtlCol="0"/>
          <a:lstStyle/>
          <a:p>
            <a:endParaRPr/>
          </a:p>
        </p:txBody>
      </p:sp>
      <p:sp>
        <p:nvSpPr>
          <p:cNvPr id="32" name="object 32"/>
          <p:cNvSpPr/>
          <p:nvPr/>
        </p:nvSpPr>
        <p:spPr>
          <a:xfrm>
            <a:off x="3815707" y="3124455"/>
            <a:ext cx="482618" cy="482618"/>
          </a:xfrm>
          <a:prstGeom prst="rect">
            <a:avLst/>
          </a:prstGeom>
          <a:blipFill>
            <a:blip r:embed="rId29" cstate="print"/>
            <a:stretch>
              <a:fillRect/>
            </a:stretch>
          </a:blipFill>
        </p:spPr>
        <p:txBody>
          <a:bodyPr wrap="square" lIns="0" tIns="0" rIns="0" bIns="0" rtlCol="0"/>
          <a:lstStyle/>
          <a:p>
            <a:endParaRPr/>
          </a:p>
        </p:txBody>
      </p:sp>
      <p:sp>
        <p:nvSpPr>
          <p:cNvPr id="33" name="object 33"/>
          <p:cNvSpPr/>
          <p:nvPr/>
        </p:nvSpPr>
        <p:spPr>
          <a:xfrm>
            <a:off x="1782171" y="2767518"/>
            <a:ext cx="2317566" cy="1309606"/>
          </a:xfrm>
          <a:prstGeom prst="rect">
            <a:avLst/>
          </a:prstGeom>
          <a:blipFill>
            <a:blip r:embed="rId30" cstate="print"/>
            <a:stretch>
              <a:fillRect/>
            </a:stretch>
          </a:blipFill>
        </p:spPr>
        <p:txBody>
          <a:bodyPr wrap="square" lIns="0" tIns="0" rIns="0" bIns="0" rtlCol="0"/>
          <a:lstStyle/>
          <a:p>
            <a:endParaRPr/>
          </a:p>
        </p:txBody>
      </p:sp>
      <p:sp>
        <p:nvSpPr>
          <p:cNvPr id="34" name="object 34"/>
          <p:cNvSpPr/>
          <p:nvPr/>
        </p:nvSpPr>
        <p:spPr>
          <a:xfrm>
            <a:off x="2387958" y="3124455"/>
            <a:ext cx="1354852" cy="480105"/>
          </a:xfrm>
          <a:prstGeom prst="rect">
            <a:avLst/>
          </a:prstGeom>
          <a:blipFill>
            <a:blip r:embed="rId31" cstate="print"/>
            <a:stretch>
              <a:fillRect/>
            </a:stretch>
          </a:blipFill>
        </p:spPr>
        <p:txBody>
          <a:bodyPr wrap="square" lIns="0" tIns="0" rIns="0" bIns="0" rtlCol="0"/>
          <a:lstStyle/>
          <a:p>
            <a:endParaRPr/>
          </a:p>
        </p:txBody>
      </p:sp>
      <p:sp>
        <p:nvSpPr>
          <p:cNvPr id="35" name="object 35"/>
          <p:cNvSpPr/>
          <p:nvPr/>
        </p:nvSpPr>
        <p:spPr>
          <a:xfrm>
            <a:off x="2196922" y="4014284"/>
            <a:ext cx="1897798" cy="1314634"/>
          </a:xfrm>
          <a:prstGeom prst="rect">
            <a:avLst/>
          </a:prstGeom>
          <a:blipFill>
            <a:blip r:embed="rId32" cstate="print"/>
            <a:stretch>
              <a:fillRect/>
            </a:stretch>
          </a:blipFill>
        </p:spPr>
        <p:txBody>
          <a:bodyPr wrap="square" lIns="0" tIns="0" rIns="0" bIns="0" rtlCol="0"/>
          <a:lstStyle/>
          <a:p>
            <a:endParaRPr/>
          </a:p>
        </p:txBody>
      </p:sp>
      <p:sp>
        <p:nvSpPr>
          <p:cNvPr id="36" name="object 36"/>
          <p:cNvSpPr/>
          <p:nvPr/>
        </p:nvSpPr>
        <p:spPr>
          <a:xfrm>
            <a:off x="2747409" y="4371221"/>
            <a:ext cx="990374" cy="482619"/>
          </a:xfrm>
          <a:prstGeom prst="rect">
            <a:avLst/>
          </a:prstGeom>
          <a:blipFill>
            <a:blip r:embed="rId33" cstate="print"/>
            <a:stretch>
              <a:fillRect/>
            </a:stretch>
          </a:blipFill>
        </p:spPr>
        <p:txBody>
          <a:bodyPr wrap="square" lIns="0" tIns="0" rIns="0" bIns="0" rtlCol="0"/>
          <a:lstStyle/>
          <a:p>
            <a:endParaRPr/>
          </a:p>
        </p:txBody>
      </p:sp>
      <p:sp>
        <p:nvSpPr>
          <p:cNvPr id="37" name="object 37"/>
          <p:cNvSpPr/>
          <p:nvPr/>
        </p:nvSpPr>
        <p:spPr>
          <a:xfrm>
            <a:off x="1100985" y="3393414"/>
            <a:ext cx="3252640" cy="1314623"/>
          </a:xfrm>
          <a:prstGeom prst="rect">
            <a:avLst/>
          </a:prstGeom>
          <a:blipFill>
            <a:blip r:embed="rId34" cstate="print"/>
            <a:stretch>
              <a:fillRect/>
            </a:stretch>
          </a:blipFill>
        </p:spPr>
        <p:txBody>
          <a:bodyPr wrap="square" lIns="0" tIns="0" rIns="0" bIns="0" rtlCol="0"/>
          <a:lstStyle/>
          <a:p>
            <a:endParaRPr/>
          </a:p>
        </p:txBody>
      </p:sp>
      <p:sp>
        <p:nvSpPr>
          <p:cNvPr id="38" name="object 38"/>
          <p:cNvSpPr/>
          <p:nvPr/>
        </p:nvSpPr>
        <p:spPr>
          <a:xfrm>
            <a:off x="1827416" y="3750352"/>
            <a:ext cx="2169272" cy="482619"/>
          </a:xfrm>
          <a:prstGeom prst="rect">
            <a:avLst/>
          </a:prstGeom>
          <a:blipFill>
            <a:blip r:embed="rId35" cstate="print"/>
            <a:stretch>
              <a:fillRect/>
            </a:stretch>
          </a:blipFill>
        </p:spPr>
        <p:txBody>
          <a:bodyPr wrap="square" lIns="0" tIns="0" rIns="0" bIns="0" rtlCol="0"/>
          <a:lstStyle/>
          <a:p>
            <a:endParaRPr/>
          </a:p>
        </p:txBody>
      </p:sp>
      <p:sp>
        <p:nvSpPr>
          <p:cNvPr id="39" name="object 39"/>
          <p:cNvSpPr/>
          <p:nvPr/>
        </p:nvSpPr>
        <p:spPr>
          <a:xfrm>
            <a:off x="801851" y="3398442"/>
            <a:ext cx="1314623" cy="1314633"/>
          </a:xfrm>
          <a:prstGeom prst="rect">
            <a:avLst/>
          </a:prstGeom>
          <a:blipFill>
            <a:blip r:embed="rId36" cstate="print"/>
            <a:stretch>
              <a:fillRect/>
            </a:stretch>
          </a:blipFill>
        </p:spPr>
        <p:txBody>
          <a:bodyPr wrap="square" lIns="0" tIns="0" rIns="0" bIns="0" rtlCol="0"/>
          <a:lstStyle/>
          <a:p>
            <a:endParaRPr/>
          </a:p>
        </p:txBody>
      </p:sp>
      <p:sp>
        <p:nvSpPr>
          <p:cNvPr id="40" name="object 40"/>
          <p:cNvSpPr/>
          <p:nvPr/>
        </p:nvSpPr>
        <p:spPr>
          <a:xfrm>
            <a:off x="1276929" y="3755379"/>
            <a:ext cx="482618" cy="482619"/>
          </a:xfrm>
          <a:prstGeom prst="rect">
            <a:avLst/>
          </a:prstGeom>
          <a:blipFill>
            <a:blip r:embed="rId37" cstate="print"/>
            <a:stretch>
              <a:fillRect/>
            </a:stretch>
          </a:blipFill>
        </p:spPr>
        <p:txBody>
          <a:bodyPr wrap="square" lIns="0" tIns="0" rIns="0" bIns="0" rtlCol="0"/>
          <a:lstStyle/>
          <a:p>
            <a:endParaRPr/>
          </a:p>
        </p:txBody>
      </p:sp>
      <p:sp>
        <p:nvSpPr>
          <p:cNvPr id="41" name="object 41"/>
          <p:cNvSpPr/>
          <p:nvPr/>
        </p:nvSpPr>
        <p:spPr>
          <a:xfrm>
            <a:off x="1126111" y="4637667"/>
            <a:ext cx="3056587" cy="1314623"/>
          </a:xfrm>
          <a:prstGeom prst="rect">
            <a:avLst/>
          </a:prstGeom>
          <a:blipFill>
            <a:blip r:embed="rId38" cstate="print"/>
            <a:stretch>
              <a:fillRect/>
            </a:stretch>
          </a:blipFill>
        </p:spPr>
        <p:txBody>
          <a:bodyPr wrap="square" lIns="0" tIns="0" rIns="0" bIns="0" rtlCol="0"/>
          <a:lstStyle/>
          <a:p>
            <a:endParaRPr/>
          </a:p>
        </p:txBody>
      </p:sp>
      <p:sp>
        <p:nvSpPr>
          <p:cNvPr id="42" name="object 42"/>
          <p:cNvSpPr/>
          <p:nvPr/>
        </p:nvSpPr>
        <p:spPr>
          <a:xfrm>
            <a:off x="1827416" y="4994604"/>
            <a:ext cx="1998344" cy="482619"/>
          </a:xfrm>
          <a:prstGeom prst="rect">
            <a:avLst/>
          </a:prstGeom>
          <a:blipFill>
            <a:blip r:embed="rId39" cstate="print"/>
            <a:stretch>
              <a:fillRect/>
            </a:stretch>
          </a:blipFill>
        </p:spPr>
        <p:txBody>
          <a:bodyPr wrap="square" lIns="0" tIns="0" rIns="0" bIns="0" rtlCol="0"/>
          <a:lstStyle/>
          <a:p>
            <a:endParaRPr/>
          </a:p>
        </p:txBody>
      </p:sp>
      <p:sp>
        <p:nvSpPr>
          <p:cNvPr id="43" name="object 43"/>
          <p:cNvSpPr/>
          <p:nvPr/>
        </p:nvSpPr>
        <p:spPr>
          <a:xfrm>
            <a:off x="801851" y="4642694"/>
            <a:ext cx="1314623" cy="1314633"/>
          </a:xfrm>
          <a:prstGeom prst="rect">
            <a:avLst/>
          </a:prstGeom>
          <a:blipFill>
            <a:blip r:embed="rId36" cstate="print"/>
            <a:stretch>
              <a:fillRect/>
            </a:stretch>
          </a:blipFill>
        </p:spPr>
        <p:txBody>
          <a:bodyPr wrap="square" lIns="0" tIns="0" rIns="0" bIns="0" rtlCol="0"/>
          <a:lstStyle/>
          <a:p>
            <a:endParaRPr/>
          </a:p>
        </p:txBody>
      </p:sp>
      <p:sp>
        <p:nvSpPr>
          <p:cNvPr id="44" name="object 44"/>
          <p:cNvSpPr/>
          <p:nvPr/>
        </p:nvSpPr>
        <p:spPr>
          <a:xfrm>
            <a:off x="1276929" y="4999632"/>
            <a:ext cx="482618" cy="482619"/>
          </a:xfrm>
          <a:prstGeom prst="rect">
            <a:avLst/>
          </a:prstGeom>
          <a:blipFill>
            <a:blip r:embed="rId40" cstate="print"/>
            <a:stretch>
              <a:fillRect/>
            </a:stretch>
          </a:blipFill>
        </p:spPr>
        <p:txBody>
          <a:bodyPr wrap="square" lIns="0" tIns="0" rIns="0" bIns="0" rtlCol="0"/>
          <a:lstStyle/>
          <a:p>
            <a:endParaRPr/>
          </a:p>
        </p:txBody>
      </p:sp>
      <p:sp>
        <p:nvSpPr>
          <p:cNvPr id="45" name="object 45"/>
          <p:cNvSpPr txBox="1"/>
          <p:nvPr/>
        </p:nvSpPr>
        <p:spPr>
          <a:xfrm>
            <a:off x="1946322" y="5096769"/>
            <a:ext cx="1725295" cy="252095"/>
          </a:xfrm>
          <a:prstGeom prst="rect">
            <a:avLst/>
          </a:prstGeom>
        </p:spPr>
        <p:txBody>
          <a:bodyPr vert="horz" wrap="square" lIns="0" tIns="17145" rIns="0" bIns="0" rtlCol="0">
            <a:spAutoFit/>
          </a:bodyPr>
          <a:lstStyle/>
          <a:p>
            <a:pPr marL="12700">
              <a:lnSpc>
                <a:spcPct val="100000"/>
              </a:lnSpc>
              <a:spcBef>
                <a:spcPts val="135"/>
              </a:spcBef>
            </a:pPr>
            <a:r>
              <a:rPr sz="1450" spc="105" dirty="0">
                <a:solidFill>
                  <a:srgbClr val="FFFFFF"/>
                </a:solidFill>
                <a:latin typeface="Tahoma"/>
                <a:cs typeface="Tahoma"/>
              </a:rPr>
              <a:t>Good</a:t>
            </a:r>
            <a:r>
              <a:rPr sz="1450" spc="-105" dirty="0">
                <a:solidFill>
                  <a:srgbClr val="FFFFFF"/>
                </a:solidFill>
                <a:latin typeface="Tahoma"/>
                <a:cs typeface="Tahoma"/>
              </a:rPr>
              <a:t> </a:t>
            </a:r>
            <a:r>
              <a:rPr sz="1450" spc="70" dirty="0">
                <a:solidFill>
                  <a:srgbClr val="FFFFFF"/>
                </a:solidFill>
                <a:latin typeface="Tahoma"/>
                <a:cs typeface="Tahoma"/>
              </a:rPr>
              <a:t>for</a:t>
            </a:r>
            <a:r>
              <a:rPr sz="1450" spc="-70" dirty="0">
                <a:solidFill>
                  <a:srgbClr val="FFFFFF"/>
                </a:solidFill>
                <a:latin typeface="Tahoma"/>
                <a:cs typeface="Tahoma"/>
              </a:rPr>
              <a:t> </a:t>
            </a:r>
            <a:r>
              <a:rPr sz="1450" spc="35" dirty="0">
                <a:solidFill>
                  <a:srgbClr val="FFFFFF"/>
                </a:solidFill>
                <a:latin typeface="Tahoma"/>
                <a:cs typeface="Tahoma"/>
              </a:rPr>
              <a:t>you,</a:t>
            </a:r>
            <a:r>
              <a:rPr sz="1450" spc="-90" dirty="0">
                <a:solidFill>
                  <a:srgbClr val="FFFFFF"/>
                </a:solidFill>
                <a:latin typeface="Tahoma"/>
                <a:cs typeface="Tahoma"/>
              </a:rPr>
              <a:t> </a:t>
            </a:r>
            <a:r>
              <a:rPr sz="1450" spc="10" dirty="0">
                <a:solidFill>
                  <a:srgbClr val="FFFFFF"/>
                </a:solidFill>
                <a:latin typeface="Tahoma"/>
                <a:cs typeface="Tahoma"/>
              </a:rPr>
              <a:t>Yves!</a:t>
            </a:r>
            <a:endParaRPr sz="1450">
              <a:latin typeface="Tahoma"/>
              <a:cs typeface="Tahoma"/>
            </a:endParaRPr>
          </a:p>
        </p:txBody>
      </p:sp>
      <p:sp>
        <p:nvSpPr>
          <p:cNvPr id="46" name="object 46"/>
          <p:cNvSpPr txBox="1"/>
          <p:nvPr/>
        </p:nvSpPr>
        <p:spPr>
          <a:xfrm>
            <a:off x="1946322" y="3851386"/>
            <a:ext cx="1908810" cy="252095"/>
          </a:xfrm>
          <a:prstGeom prst="rect">
            <a:avLst/>
          </a:prstGeom>
        </p:spPr>
        <p:txBody>
          <a:bodyPr vert="horz" wrap="square" lIns="0" tIns="17145" rIns="0" bIns="0" rtlCol="0">
            <a:spAutoFit/>
          </a:bodyPr>
          <a:lstStyle/>
          <a:p>
            <a:pPr marL="12700">
              <a:lnSpc>
                <a:spcPct val="100000"/>
              </a:lnSpc>
              <a:spcBef>
                <a:spcPts val="135"/>
              </a:spcBef>
            </a:pPr>
            <a:r>
              <a:rPr sz="1450" spc="75" dirty="0">
                <a:solidFill>
                  <a:srgbClr val="FFFFFF"/>
                </a:solidFill>
                <a:latin typeface="Tahoma"/>
                <a:cs typeface="Tahoma"/>
              </a:rPr>
              <a:t>Hi</a:t>
            </a:r>
            <a:r>
              <a:rPr sz="1450" spc="-95" dirty="0">
                <a:solidFill>
                  <a:srgbClr val="FFFFFF"/>
                </a:solidFill>
                <a:latin typeface="Tahoma"/>
                <a:cs typeface="Tahoma"/>
              </a:rPr>
              <a:t> </a:t>
            </a:r>
            <a:r>
              <a:rPr sz="1450" spc="10" dirty="0">
                <a:solidFill>
                  <a:srgbClr val="FFFFFF"/>
                </a:solidFill>
                <a:latin typeface="Tahoma"/>
                <a:cs typeface="Tahoma"/>
              </a:rPr>
              <a:t>Yves,</a:t>
            </a:r>
            <a:r>
              <a:rPr sz="1450" spc="-75" dirty="0">
                <a:solidFill>
                  <a:srgbClr val="FFFFFF"/>
                </a:solidFill>
                <a:latin typeface="Tahoma"/>
                <a:cs typeface="Tahoma"/>
              </a:rPr>
              <a:t> </a:t>
            </a:r>
            <a:r>
              <a:rPr sz="1450" spc="75" dirty="0">
                <a:solidFill>
                  <a:srgbClr val="FFFFFF"/>
                </a:solidFill>
                <a:latin typeface="Tahoma"/>
                <a:cs typeface="Tahoma"/>
              </a:rPr>
              <a:t>how</a:t>
            </a:r>
            <a:r>
              <a:rPr sz="1450" spc="-75" dirty="0">
                <a:solidFill>
                  <a:srgbClr val="FFFFFF"/>
                </a:solidFill>
                <a:latin typeface="Tahoma"/>
                <a:cs typeface="Tahoma"/>
              </a:rPr>
              <a:t> </a:t>
            </a:r>
            <a:r>
              <a:rPr sz="1450" spc="60" dirty="0">
                <a:solidFill>
                  <a:srgbClr val="FFFFFF"/>
                </a:solidFill>
                <a:latin typeface="Tahoma"/>
                <a:cs typeface="Tahoma"/>
              </a:rPr>
              <a:t>are</a:t>
            </a:r>
            <a:r>
              <a:rPr sz="1450" spc="-95" dirty="0">
                <a:solidFill>
                  <a:srgbClr val="FFFFFF"/>
                </a:solidFill>
                <a:latin typeface="Tahoma"/>
                <a:cs typeface="Tahoma"/>
              </a:rPr>
              <a:t> </a:t>
            </a:r>
            <a:r>
              <a:rPr sz="1450" spc="40" dirty="0">
                <a:solidFill>
                  <a:srgbClr val="FFFFFF"/>
                </a:solidFill>
                <a:latin typeface="Tahoma"/>
                <a:cs typeface="Tahoma"/>
              </a:rPr>
              <a:t>you?</a:t>
            </a:r>
            <a:endParaRPr sz="1450">
              <a:latin typeface="Tahoma"/>
              <a:cs typeface="Tahoma"/>
            </a:endParaRPr>
          </a:p>
        </p:txBody>
      </p:sp>
      <p:sp>
        <p:nvSpPr>
          <p:cNvPr id="47" name="object 47"/>
          <p:cNvSpPr txBox="1"/>
          <p:nvPr/>
        </p:nvSpPr>
        <p:spPr>
          <a:xfrm>
            <a:off x="2541678" y="3231899"/>
            <a:ext cx="1058545" cy="252095"/>
          </a:xfrm>
          <a:prstGeom prst="rect">
            <a:avLst/>
          </a:prstGeom>
        </p:spPr>
        <p:txBody>
          <a:bodyPr vert="horz" wrap="square" lIns="0" tIns="17145" rIns="0" bIns="0" rtlCol="0">
            <a:spAutoFit/>
          </a:bodyPr>
          <a:lstStyle/>
          <a:p>
            <a:pPr marL="12700">
              <a:lnSpc>
                <a:spcPct val="100000"/>
              </a:lnSpc>
              <a:spcBef>
                <a:spcPts val="135"/>
              </a:spcBef>
            </a:pPr>
            <a:r>
              <a:rPr sz="1450" spc="35" dirty="0">
                <a:solidFill>
                  <a:srgbClr val="FFFFFF"/>
                </a:solidFill>
                <a:latin typeface="Tahoma"/>
                <a:cs typeface="Tahoma"/>
              </a:rPr>
              <a:t>Hi. </a:t>
            </a:r>
            <a:r>
              <a:rPr sz="1450" spc="-20" dirty="0">
                <a:solidFill>
                  <a:srgbClr val="FFFFFF"/>
                </a:solidFill>
                <a:latin typeface="Tahoma"/>
                <a:cs typeface="Tahoma"/>
              </a:rPr>
              <a:t>I’m</a:t>
            </a:r>
            <a:r>
              <a:rPr sz="1450" spc="-270" dirty="0">
                <a:solidFill>
                  <a:srgbClr val="FFFFFF"/>
                </a:solidFill>
                <a:latin typeface="Tahoma"/>
                <a:cs typeface="Tahoma"/>
              </a:rPr>
              <a:t> </a:t>
            </a:r>
            <a:r>
              <a:rPr sz="1450" spc="15" dirty="0">
                <a:solidFill>
                  <a:srgbClr val="FFFFFF"/>
                </a:solidFill>
                <a:latin typeface="Tahoma"/>
                <a:cs typeface="Tahoma"/>
              </a:rPr>
              <a:t>Yves.</a:t>
            </a:r>
            <a:endParaRPr sz="1450">
              <a:latin typeface="Tahoma"/>
              <a:cs typeface="Tahoma"/>
            </a:endParaRPr>
          </a:p>
        </p:txBody>
      </p:sp>
      <p:sp>
        <p:nvSpPr>
          <p:cNvPr id="48" name="object 48"/>
          <p:cNvSpPr txBox="1"/>
          <p:nvPr/>
        </p:nvSpPr>
        <p:spPr>
          <a:xfrm>
            <a:off x="2905528" y="4484635"/>
            <a:ext cx="709295" cy="252095"/>
          </a:xfrm>
          <a:prstGeom prst="rect">
            <a:avLst/>
          </a:prstGeom>
        </p:spPr>
        <p:txBody>
          <a:bodyPr vert="horz" wrap="square" lIns="0" tIns="17145" rIns="0" bIns="0" rtlCol="0">
            <a:spAutoFit/>
          </a:bodyPr>
          <a:lstStyle/>
          <a:p>
            <a:pPr marL="12700">
              <a:lnSpc>
                <a:spcPct val="100000"/>
              </a:lnSpc>
              <a:spcBef>
                <a:spcPts val="135"/>
              </a:spcBef>
            </a:pPr>
            <a:r>
              <a:rPr sz="1450" spc="-20" dirty="0">
                <a:solidFill>
                  <a:srgbClr val="FFFFFF"/>
                </a:solidFill>
                <a:latin typeface="Tahoma"/>
                <a:cs typeface="Tahoma"/>
              </a:rPr>
              <a:t>I’m</a:t>
            </a:r>
            <a:r>
              <a:rPr sz="1450" spc="-155" dirty="0">
                <a:solidFill>
                  <a:srgbClr val="FFFFFF"/>
                </a:solidFill>
                <a:latin typeface="Tahoma"/>
                <a:cs typeface="Tahoma"/>
              </a:rPr>
              <a:t> </a:t>
            </a:r>
            <a:r>
              <a:rPr sz="1450" spc="35" dirty="0">
                <a:solidFill>
                  <a:srgbClr val="FFFFFF"/>
                </a:solidFill>
                <a:latin typeface="Tahoma"/>
                <a:cs typeface="Tahoma"/>
              </a:rPr>
              <a:t>fine.</a:t>
            </a:r>
            <a:endParaRPr sz="1450">
              <a:latin typeface="Tahoma"/>
              <a:cs typeface="Tahoma"/>
            </a:endParaRPr>
          </a:p>
        </p:txBody>
      </p:sp>
      <p:sp>
        <p:nvSpPr>
          <p:cNvPr id="49" name="object 49"/>
          <p:cNvSpPr/>
          <p:nvPr/>
        </p:nvSpPr>
        <p:spPr>
          <a:xfrm>
            <a:off x="3036488" y="7151308"/>
            <a:ext cx="3833281" cy="3021395"/>
          </a:xfrm>
          <a:prstGeom prst="rect">
            <a:avLst/>
          </a:prstGeom>
          <a:blipFill>
            <a:blip r:embed="rId41" cstate="print"/>
            <a:stretch>
              <a:fillRect/>
            </a:stretch>
          </a:blipFill>
        </p:spPr>
        <p:txBody>
          <a:bodyPr wrap="square" lIns="0" tIns="0" rIns="0" bIns="0" rtlCol="0"/>
          <a:lstStyle/>
          <a:p>
            <a:endParaRPr/>
          </a:p>
        </p:txBody>
      </p:sp>
      <p:sp>
        <p:nvSpPr>
          <p:cNvPr id="50" name="object 50"/>
          <p:cNvSpPr/>
          <p:nvPr/>
        </p:nvSpPr>
        <p:spPr>
          <a:xfrm>
            <a:off x="3727729" y="7666602"/>
            <a:ext cx="2626995" cy="1852930"/>
          </a:xfrm>
          <a:custGeom>
            <a:avLst/>
            <a:gdLst/>
            <a:ahLst/>
            <a:cxnLst/>
            <a:rect l="l" t="t" r="r" b="b"/>
            <a:pathLst>
              <a:path w="2626995" h="1852929">
                <a:moveTo>
                  <a:pt x="2227232" y="0"/>
                </a:moveTo>
                <a:lnTo>
                  <a:pt x="399522" y="0"/>
                </a:lnTo>
                <a:lnTo>
                  <a:pt x="352928" y="2687"/>
                </a:lnTo>
                <a:lnTo>
                  <a:pt x="307913" y="10551"/>
                </a:lnTo>
                <a:lnTo>
                  <a:pt x="264777" y="23292"/>
                </a:lnTo>
                <a:lnTo>
                  <a:pt x="223819" y="40608"/>
                </a:lnTo>
                <a:lnTo>
                  <a:pt x="185340" y="62201"/>
                </a:lnTo>
                <a:lnTo>
                  <a:pt x="149639" y="87772"/>
                </a:lnTo>
                <a:lnTo>
                  <a:pt x="117015" y="117019"/>
                </a:lnTo>
                <a:lnTo>
                  <a:pt x="87768" y="149643"/>
                </a:lnTo>
                <a:lnTo>
                  <a:pt x="62199" y="185345"/>
                </a:lnTo>
                <a:lnTo>
                  <a:pt x="40606" y="223824"/>
                </a:lnTo>
                <a:lnTo>
                  <a:pt x="23290" y="264781"/>
                </a:lnTo>
                <a:lnTo>
                  <a:pt x="10551" y="307916"/>
                </a:lnTo>
                <a:lnTo>
                  <a:pt x="2687" y="352930"/>
                </a:lnTo>
                <a:lnTo>
                  <a:pt x="0" y="399522"/>
                </a:lnTo>
                <a:lnTo>
                  <a:pt x="0" y="1453031"/>
                </a:lnTo>
                <a:lnTo>
                  <a:pt x="2687" y="1499624"/>
                </a:lnTo>
                <a:lnTo>
                  <a:pt x="10551" y="1544639"/>
                </a:lnTo>
                <a:lnTo>
                  <a:pt x="23290" y="1587775"/>
                </a:lnTo>
                <a:lnTo>
                  <a:pt x="40606" y="1628733"/>
                </a:lnTo>
                <a:lnTo>
                  <a:pt x="62199" y="1667212"/>
                </a:lnTo>
                <a:lnTo>
                  <a:pt x="87768" y="1702914"/>
                </a:lnTo>
                <a:lnTo>
                  <a:pt x="117015" y="1735538"/>
                </a:lnTo>
                <a:lnTo>
                  <a:pt x="149639" y="1764784"/>
                </a:lnTo>
                <a:lnTo>
                  <a:pt x="185340" y="1790353"/>
                </a:lnTo>
                <a:lnTo>
                  <a:pt x="223819" y="1811946"/>
                </a:lnTo>
                <a:lnTo>
                  <a:pt x="264777" y="1829262"/>
                </a:lnTo>
                <a:lnTo>
                  <a:pt x="307913" y="1842001"/>
                </a:lnTo>
                <a:lnTo>
                  <a:pt x="352928" y="1849865"/>
                </a:lnTo>
                <a:lnTo>
                  <a:pt x="399522" y="1852553"/>
                </a:lnTo>
                <a:lnTo>
                  <a:pt x="2227232" y="1852553"/>
                </a:lnTo>
                <a:lnTo>
                  <a:pt x="2273826" y="1849865"/>
                </a:lnTo>
                <a:lnTo>
                  <a:pt x="2318841" y="1842001"/>
                </a:lnTo>
                <a:lnTo>
                  <a:pt x="2361977" y="1829262"/>
                </a:lnTo>
                <a:lnTo>
                  <a:pt x="2402934" y="1811946"/>
                </a:lnTo>
                <a:lnTo>
                  <a:pt x="2441414" y="1790353"/>
                </a:lnTo>
                <a:lnTo>
                  <a:pt x="2477115" y="1764784"/>
                </a:lnTo>
                <a:lnTo>
                  <a:pt x="2509739" y="1735538"/>
                </a:lnTo>
                <a:lnTo>
                  <a:pt x="2538985" y="1702914"/>
                </a:lnTo>
                <a:lnTo>
                  <a:pt x="2564555" y="1667212"/>
                </a:lnTo>
                <a:lnTo>
                  <a:pt x="2586147" y="1628733"/>
                </a:lnTo>
                <a:lnTo>
                  <a:pt x="2603463" y="1587775"/>
                </a:lnTo>
                <a:lnTo>
                  <a:pt x="2616203" y="1544639"/>
                </a:lnTo>
                <a:lnTo>
                  <a:pt x="2624066" y="1499624"/>
                </a:lnTo>
                <a:lnTo>
                  <a:pt x="2626754" y="1453031"/>
                </a:lnTo>
                <a:lnTo>
                  <a:pt x="2626754" y="399522"/>
                </a:lnTo>
                <a:lnTo>
                  <a:pt x="2624066" y="352930"/>
                </a:lnTo>
                <a:lnTo>
                  <a:pt x="2616203" y="307916"/>
                </a:lnTo>
                <a:lnTo>
                  <a:pt x="2603463" y="264781"/>
                </a:lnTo>
                <a:lnTo>
                  <a:pt x="2586147" y="223824"/>
                </a:lnTo>
                <a:lnTo>
                  <a:pt x="2564555" y="185345"/>
                </a:lnTo>
                <a:lnTo>
                  <a:pt x="2538985" y="149643"/>
                </a:lnTo>
                <a:lnTo>
                  <a:pt x="2509739" y="117019"/>
                </a:lnTo>
                <a:lnTo>
                  <a:pt x="2477115" y="87772"/>
                </a:lnTo>
                <a:lnTo>
                  <a:pt x="2441414" y="62201"/>
                </a:lnTo>
                <a:lnTo>
                  <a:pt x="2402934" y="40608"/>
                </a:lnTo>
                <a:lnTo>
                  <a:pt x="2361977" y="23292"/>
                </a:lnTo>
                <a:lnTo>
                  <a:pt x="2318841" y="10551"/>
                </a:lnTo>
                <a:lnTo>
                  <a:pt x="2273826" y="2687"/>
                </a:lnTo>
                <a:lnTo>
                  <a:pt x="2227232" y="0"/>
                </a:lnTo>
                <a:close/>
              </a:path>
            </a:pathLst>
          </a:custGeom>
          <a:solidFill>
            <a:srgbClr val="FFFFFF">
              <a:alpha val="94900"/>
            </a:srgbClr>
          </a:solidFill>
        </p:spPr>
        <p:txBody>
          <a:bodyPr wrap="square" lIns="0" tIns="0" rIns="0" bIns="0" rtlCol="0"/>
          <a:lstStyle/>
          <a:p>
            <a:endParaRPr/>
          </a:p>
        </p:txBody>
      </p:sp>
      <p:sp>
        <p:nvSpPr>
          <p:cNvPr id="51" name="object 51"/>
          <p:cNvSpPr/>
          <p:nvPr/>
        </p:nvSpPr>
        <p:spPr>
          <a:xfrm>
            <a:off x="3783029" y="8536324"/>
            <a:ext cx="2377904" cy="563055"/>
          </a:xfrm>
          <a:prstGeom prst="rect">
            <a:avLst/>
          </a:prstGeom>
          <a:blipFill>
            <a:blip r:embed="rId42" cstate="print"/>
            <a:stretch>
              <a:fillRect/>
            </a:stretch>
          </a:blipFill>
        </p:spPr>
        <p:txBody>
          <a:bodyPr wrap="square" lIns="0" tIns="0" rIns="0" bIns="0" rtlCol="0"/>
          <a:lstStyle/>
          <a:p>
            <a:endParaRPr/>
          </a:p>
        </p:txBody>
      </p:sp>
      <p:sp>
        <p:nvSpPr>
          <p:cNvPr id="52" name="object 52"/>
          <p:cNvSpPr/>
          <p:nvPr/>
        </p:nvSpPr>
        <p:spPr>
          <a:xfrm>
            <a:off x="4010399" y="8702957"/>
            <a:ext cx="1983261" cy="203353"/>
          </a:xfrm>
          <a:prstGeom prst="rect">
            <a:avLst/>
          </a:prstGeom>
          <a:blipFill>
            <a:blip r:embed="rId43" cstate="print"/>
            <a:stretch>
              <a:fillRect/>
            </a:stretch>
          </a:blipFill>
        </p:spPr>
        <p:txBody>
          <a:bodyPr wrap="square" lIns="0" tIns="0" rIns="0" bIns="0" rtlCol="0"/>
          <a:lstStyle/>
          <a:p>
            <a:endParaRPr/>
          </a:p>
        </p:txBody>
      </p:sp>
      <p:sp>
        <p:nvSpPr>
          <p:cNvPr id="53" name="object 53"/>
          <p:cNvSpPr/>
          <p:nvPr/>
        </p:nvSpPr>
        <p:spPr>
          <a:xfrm>
            <a:off x="4338544" y="8863097"/>
            <a:ext cx="1286983" cy="605787"/>
          </a:xfrm>
          <a:prstGeom prst="rect">
            <a:avLst/>
          </a:prstGeom>
          <a:blipFill>
            <a:blip r:embed="rId44" cstate="print"/>
            <a:stretch>
              <a:fillRect/>
            </a:stretch>
          </a:blipFill>
        </p:spPr>
        <p:txBody>
          <a:bodyPr wrap="square" lIns="0" tIns="0" rIns="0" bIns="0" rtlCol="0"/>
          <a:lstStyle/>
          <a:p>
            <a:endParaRPr/>
          </a:p>
        </p:txBody>
      </p:sp>
      <p:sp>
        <p:nvSpPr>
          <p:cNvPr id="54" name="object 54"/>
          <p:cNvSpPr/>
          <p:nvPr/>
        </p:nvSpPr>
        <p:spPr>
          <a:xfrm>
            <a:off x="4546568" y="9029479"/>
            <a:ext cx="909674" cy="245582"/>
          </a:xfrm>
          <a:prstGeom prst="rect">
            <a:avLst/>
          </a:prstGeom>
          <a:blipFill>
            <a:blip r:embed="rId45" cstate="print"/>
            <a:stretch>
              <a:fillRect/>
            </a:stretch>
          </a:blipFill>
        </p:spPr>
        <p:txBody>
          <a:bodyPr wrap="square" lIns="0" tIns="0" rIns="0" bIns="0" rtlCol="0"/>
          <a:lstStyle/>
          <a:p>
            <a:endParaRPr/>
          </a:p>
        </p:txBody>
      </p:sp>
      <p:sp>
        <p:nvSpPr>
          <p:cNvPr id="55" name="object 55"/>
          <p:cNvSpPr/>
          <p:nvPr/>
        </p:nvSpPr>
        <p:spPr>
          <a:xfrm>
            <a:off x="4220402" y="7616332"/>
            <a:ext cx="1457911" cy="1457911"/>
          </a:xfrm>
          <a:prstGeom prst="rect">
            <a:avLst/>
          </a:prstGeom>
          <a:blipFill>
            <a:blip r:embed="rId46" cstate="print"/>
            <a:stretch>
              <a:fillRect/>
            </a:stretch>
          </a:blipFill>
        </p:spPr>
        <p:txBody>
          <a:bodyPr wrap="square" lIns="0" tIns="0" rIns="0" bIns="0" rtlCol="0"/>
          <a:lstStyle/>
          <a:p>
            <a:endParaRPr/>
          </a:p>
        </p:txBody>
      </p:sp>
      <p:sp>
        <p:nvSpPr>
          <p:cNvPr id="56" name="object 56"/>
          <p:cNvSpPr/>
          <p:nvPr/>
        </p:nvSpPr>
        <p:spPr>
          <a:xfrm>
            <a:off x="4715590" y="7922996"/>
            <a:ext cx="656059" cy="656060"/>
          </a:xfrm>
          <a:prstGeom prst="rect">
            <a:avLst/>
          </a:prstGeom>
          <a:blipFill>
            <a:blip r:embed="rId47" cstate="print"/>
            <a:stretch>
              <a:fillRect/>
            </a:stretch>
          </a:blipFill>
        </p:spPr>
        <p:txBody>
          <a:bodyPr wrap="square" lIns="0" tIns="0" rIns="0" bIns="0" rtlCol="0"/>
          <a:lstStyle/>
          <a:p>
            <a:endParaRPr/>
          </a:p>
        </p:txBody>
      </p:sp>
      <p:sp>
        <p:nvSpPr>
          <p:cNvPr id="57" name="object 57"/>
          <p:cNvSpPr/>
          <p:nvPr/>
        </p:nvSpPr>
        <p:spPr>
          <a:xfrm>
            <a:off x="4768376" y="7978295"/>
            <a:ext cx="542946" cy="542946"/>
          </a:xfrm>
          <a:prstGeom prst="rect">
            <a:avLst/>
          </a:prstGeom>
          <a:blipFill>
            <a:blip r:embed="rId48" cstate="print"/>
            <a:stretch>
              <a:fillRect/>
            </a:stretch>
          </a:blipFill>
        </p:spPr>
        <p:txBody>
          <a:bodyPr wrap="square" lIns="0" tIns="0" rIns="0" bIns="0" rtlCol="0"/>
          <a:lstStyle/>
          <a:p>
            <a:endParaRPr/>
          </a:p>
        </p:txBody>
      </p:sp>
      <p:sp>
        <p:nvSpPr>
          <p:cNvPr id="58" name="object 58"/>
          <p:cNvSpPr/>
          <p:nvPr/>
        </p:nvSpPr>
        <p:spPr>
          <a:xfrm>
            <a:off x="5376677" y="5102690"/>
            <a:ext cx="2161731" cy="2161731"/>
          </a:xfrm>
          <a:prstGeom prst="rect">
            <a:avLst/>
          </a:prstGeom>
          <a:blipFill>
            <a:blip r:embed="rId49" cstate="print"/>
            <a:stretch>
              <a:fillRect/>
            </a:stretch>
          </a:blipFill>
        </p:spPr>
        <p:txBody>
          <a:bodyPr wrap="square" lIns="0" tIns="0" rIns="0" bIns="0" rtlCol="0"/>
          <a:lstStyle/>
          <a:p>
            <a:endParaRPr/>
          </a:p>
        </p:txBody>
      </p:sp>
      <p:sp>
        <p:nvSpPr>
          <p:cNvPr id="59" name="object 59"/>
          <p:cNvSpPr/>
          <p:nvPr/>
        </p:nvSpPr>
        <p:spPr>
          <a:xfrm>
            <a:off x="5962356" y="5459627"/>
            <a:ext cx="1219115" cy="1219115"/>
          </a:xfrm>
          <a:prstGeom prst="rect">
            <a:avLst/>
          </a:prstGeom>
          <a:blipFill>
            <a:blip r:embed="rId50" cstate="print"/>
            <a:stretch>
              <a:fillRect/>
            </a:stretch>
          </a:blipFill>
        </p:spPr>
        <p:txBody>
          <a:bodyPr wrap="square" lIns="0" tIns="0" rIns="0" bIns="0" rtlCol="0"/>
          <a:lstStyle/>
          <a:p>
            <a:endParaRPr/>
          </a:p>
        </p:txBody>
      </p:sp>
      <p:sp>
        <p:nvSpPr>
          <p:cNvPr id="60" name="object 60"/>
          <p:cNvSpPr/>
          <p:nvPr/>
        </p:nvSpPr>
        <p:spPr>
          <a:xfrm>
            <a:off x="6271533" y="5655691"/>
            <a:ext cx="600760" cy="598246"/>
          </a:xfrm>
          <a:prstGeom prst="rect">
            <a:avLst/>
          </a:prstGeom>
          <a:blipFill>
            <a:blip r:embed="rId51" cstate="print"/>
            <a:stretch>
              <a:fillRect/>
            </a:stretch>
          </a:blipFill>
        </p:spPr>
        <p:txBody>
          <a:bodyPr wrap="square" lIns="0" tIns="0" rIns="0" bIns="0" rtlCol="0"/>
          <a:lstStyle/>
          <a:p>
            <a:endParaRPr/>
          </a:p>
        </p:txBody>
      </p:sp>
      <p:sp>
        <p:nvSpPr>
          <p:cNvPr id="61" name="object 61"/>
          <p:cNvSpPr txBox="1"/>
          <p:nvPr/>
        </p:nvSpPr>
        <p:spPr>
          <a:xfrm>
            <a:off x="6108507" y="6343863"/>
            <a:ext cx="896619" cy="227965"/>
          </a:xfrm>
          <a:prstGeom prst="rect">
            <a:avLst/>
          </a:prstGeom>
        </p:spPr>
        <p:txBody>
          <a:bodyPr vert="horz" wrap="square" lIns="0" tIns="15875" rIns="0" bIns="0" rtlCol="0">
            <a:spAutoFit/>
          </a:bodyPr>
          <a:lstStyle/>
          <a:p>
            <a:pPr marL="12700">
              <a:lnSpc>
                <a:spcPct val="100000"/>
              </a:lnSpc>
              <a:spcBef>
                <a:spcPts val="125"/>
              </a:spcBef>
            </a:pPr>
            <a:r>
              <a:rPr sz="1300" b="1" spc="35" dirty="0">
                <a:solidFill>
                  <a:srgbClr val="FFFFFF"/>
                </a:solidFill>
                <a:latin typeface="Lucida Sans"/>
                <a:cs typeface="Lucida Sans"/>
              </a:rPr>
              <a:t>P</a:t>
            </a:r>
            <a:r>
              <a:rPr sz="1300" b="1" spc="-185" dirty="0">
                <a:solidFill>
                  <a:srgbClr val="FFFFFF"/>
                </a:solidFill>
                <a:latin typeface="Lucida Sans"/>
                <a:cs typeface="Lucida Sans"/>
              </a:rPr>
              <a:t> </a:t>
            </a:r>
            <a:r>
              <a:rPr sz="1300" b="1" spc="105" dirty="0">
                <a:solidFill>
                  <a:srgbClr val="FFFFFF"/>
                </a:solidFill>
                <a:latin typeface="Lucida Sans"/>
                <a:cs typeface="Lucida Sans"/>
              </a:rPr>
              <a:t>YTH</a:t>
            </a:r>
            <a:r>
              <a:rPr sz="1300" b="1" spc="-190" dirty="0">
                <a:solidFill>
                  <a:srgbClr val="FFFFFF"/>
                </a:solidFill>
                <a:latin typeface="Lucida Sans"/>
                <a:cs typeface="Lucida Sans"/>
              </a:rPr>
              <a:t> </a:t>
            </a:r>
            <a:r>
              <a:rPr sz="1300" b="1" spc="-15" dirty="0">
                <a:solidFill>
                  <a:srgbClr val="FFFFFF"/>
                </a:solidFill>
                <a:latin typeface="Lucida Sans"/>
                <a:cs typeface="Lucida Sans"/>
              </a:rPr>
              <a:t>O</a:t>
            </a:r>
            <a:r>
              <a:rPr sz="1300" b="1" spc="-190" dirty="0">
                <a:solidFill>
                  <a:srgbClr val="FFFFFF"/>
                </a:solidFill>
                <a:latin typeface="Lucida Sans"/>
                <a:cs typeface="Lucida Sans"/>
              </a:rPr>
              <a:t> </a:t>
            </a:r>
            <a:r>
              <a:rPr sz="1300" b="1" spc="75" dirty="0">
                <a:solidFill>
                  <a:srgbClr val="FFFFFF"/>
                </a:solidFill>
                <a:latin typeface="Lucida Sans"/>
                <a:cs typeface="Lucida Sans"/>
              </a:rPr>
              <a:t>N</a:t>
            </a:r>
            <a:endParaRPr sz="1300">
              <a:latin typeface="Lucida Sans"/>
              <a:cs typeface="Lucida Sans"/>
            </a:endParaRPr>
          </a:p>
        </p:txBody>
      </p:sp>
      <p:sp>
        <p:nvSpPr>
          <p:cNvPr id="62" name="object 62"/>
          <p:cNvSpPr/>
          <p:nvPr/>
        </p:nvSpPr>
        <p:spPr>
          <a:xfrm>
            <a:off x="6776775" y="5102690"/>
            <a:ext cx="2161730" cy="2164244"/>
          </a:xfrm>
          <a:prstGeom prst="rect">
            <a:avLst/>
          </a:prstGeom>
          <a:blipFill>
            <a:blip r:embed="rId52" cstate="print"/>
            <a:stretch>
              <a:fillRect/>
            </a:stretch>
          </a:blipFill>
        </p:spPr>
        <p:txBody>
          <a:bodyPr wrap="square" lIns="0" tIns="0" rIns="0" bIns="0" rtlCol="0"/>
          <a:lstStyle/>
          <a:p>
            <a:endParaRPr/>
          </a:p>
        </p:txBody>
      </p:sp>
      <p:sp>
        <p:nvSpPr>
          <p:cNvPr id="63" name="object 63"/>
          <p:cNvSpPr/>
          <p:nvPr/>
        </p:nvSpPr>
        <p:spPr>
          <a:xfrm>
            <a:off x="7362454" y="5459627"/>
            <a:ext cx="1219114" cy="1221629"/>
          </a:xfrm>
          <a:prstGeom prst="rect">
            <a:avLst/>
          </a:prstGeom>
          <a:blipFill>
            <a:blip r:embed="rId53" cstate="print"/>
            <a:stretch>
              <a:fillRect/>
            </a:stretch>
          </a:blipFill>
        </p:spPr>
        <p:txBody>
          <a:bodyPr wrap="square" lIns="0" tIns="0" rIns="0" bIns="0" rtlCol="0"/>
          <a:lstStyle/>
          <a:p>
            <a:endParaRPr/>
          </a:p>
        </p:txBody>
      </p:sp>
      <p:sp>
        <p:nvSpPr>
          <p:cNvPr id="64" name="object 64"/>
          <p:cNvSpPr txBox="1"/>
          <p:nvPr/>
        </p:nvSpPr>
        <p:spPr>
          <a:xfrm>
            <a:off x="7614501" y="5810634"/>
            <a:ext cx="714375" cy="735965"/>
          </a:xfrm>
          <a:prstGeom prst="rect">
            <a:avLst/>
          </a:prstGeom>
        </p:spPr>
        <p:txBody>
          <a:bodyPr vert="horz" wrap="square" lIns="0" tIns="14604" rIns="0" bIns="0" rtlCol="0">
            <a:spAutoFit/>
          </a:bodyPr>
          <a:lstStyle/>
          <a:p>
            <a:pPr marL="12700">
              <a:lnSpc>
                <a:spcPct val="100000"/>
              </a:lnSpc>
              <a:spcBef>
                <a:spcPts val="114"/>
              </a:spcBef>
            </a:pPr>
            <a:r>
              <a:rPr sz="2300" b="1" spc="25" dirty="0">
                <a:solidFill>
                  <a:srgbClr val="FFFFFF"/>
                </a:solidFill>
                <a:latin typeface="Trebuchet MS"/>
                <a:cs typeface="Trebuchet MS"/>
              </a:rPr>
              <a:t>N</a:t>
            </a:r>
            <a:r>
              <a:rPr sz="2300" b="1" spc="-85" dirty="0">
                <a:solidFill>
                  <a:srgbClr val="FFFFFF"/>
                </a:solidFill>
                <a:latin typeface="Trebuchet MS"/>
                <a:cs typeface="Trebuchet MS"/>
              </a:rPr>
              <a:t>LTK</a:t>
            </a:r>
            <a:endParaRPr sz="2300">
              <a:latin typeface="Trebuchet MS"/>
              <a:cs typeface="Trebuchet MS"/>
            </a:endParaRPr>
          </a:p>
          <a:p>
            <a:pPr marL="73025">
              <a:lnSpc>
                <a:spcPct val="100000"/>
              </a:lnSpc>
              <a:spcBef>
                <a:spcPts val="1250"/>
              </a:spcBef>
            </a:pPr>
            <a:r>
              <a:rPr sz="1300" b="1" spc="75" dirty="0">
                <a:solidFill>
                  <a:srgbClr val="FFFFFF"/>
                </a:solidFill>
                <a:latin typeface="Lucida Sans"/>
                <a:cs typeface="Lucida Sans"/>
              </a:rPr>
              <a:t>N</a:t>
            </a:r>
            <a:r>
              <a:rPr sz="1300" b="1" spc="-190" dirty="0">
                <a:solidFill>
                  <a:srgbClr val="FFFFFF"/>
                </a:solidFill>
                <a:latin typeface="Lucida Sans"/>
                <a:cs typeface="Lucida Sans"/>
              </a:rPr>
              <a:t> </a:t>
            </a:r>
            <a:r>
              <a:rPr sz="1300" b="1" spc="50" dirty="0">
                <a:solidFill>
                  <a:srgbClr val="FFFFFF"/>
                </a:solidFill>
                <a:latin typeface="Lucida Sans"/>
                <a:cs typeface="Lucida Sans"/>
              </a:rPr>
              <a:t>LT</a:t>
            </a:r>
            <a:r>
              <a:rPr sz="1300" b="1" spc="-170" dirty="0">
                <a:solidFill>
                  <a:srgbClr val="FFFFFF"/>
                </a:solidFill>
                <a:latin typeface="Lucida Sans"/>
                <a:cs typeface="Lucida Sans"/>
              </a:rPr>
              <a:t> </a:t>
            </a:r>
            <a:r>
              <a:rPr sz="1300" b="1" spc="-45" dirty="0">
                <a:solidFill>
                  <a:srgbClr val="FFFFFF"/>
                </a:solidFill>
                <a:latin typeface="Lucida Sans"/>
                <a:cs typeface="Lucida Sans"/>
              </a:rPr>
              <a:t>K</a:t>
            </a:r>
            <a:endParaRPr sz="1300">
              <a:latin typeface="Lucida Sans"/>
              <a:cs typeface="Lucida Sans"/>
            </a:endParaRPr>
          </a:p>
        </p:txBody>
      </p:sp>
      <p:sp>
        <p:nvSpPr>
          <p:cNvPr id="65" name="object 65"/>
          <p:cNvSpPr/>
          <p:nvPr/>
        </p:nvSpPr>
        <p:spPr>
          <a:xfrm>
            <a:off x="18377228"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66" name="object 66"/>
          <p:cNvSpPr/>
          <p:nvPr/>
        </p:nvSpPr>
        <p:spPr>
          <a:xfrm>
            <a:off x="18412420" y="221200"/>
            <a:ext cx="1520751" cy="1523265"/>
          </a:xfrm>
          <a:prstGeom prst="rect">
            <a:avLst/>
          </a:prstGeom>
          <a:blipFill>
            <a:blip r:embed="rId54" cstate="print"/>
            <a:stretch>
              <a:fillRect/>
            </a:stretch>
          </a:blipFill>
        </p:spPr>
        <p:txBody>
          <a:bodyPr wrap="square" lIns="0" tIns="0" rIns="0" bIns="0" rtlCol="0"/>
          <a:lstStyle/>
          <a:p>
            <a:endParaRPr/>
          </a:p>
        </p:txBody>
      </p:sp>
      <p:sp>
        <p:nvSpPr>
          <p:cNvPr id="67" name="object 67"/>
          <p:cNvSpPr/>
          <p:nvPr/>
        </p:nvSpPr>
        <p:spPr>
          <a:xfrm>
            <a:off x="18920172" y="527864"/>
            <a:ext cx="706332" cy="708846"/>
          </a:xfrm>
          <a:prstGeom prst="rect">
            <a:avLst/>
          </a:prstGeom>
          <a:blipFill>
            <a:blip r:embed="rId55" cstate="print"/>
            <a:stretch>
              <a:fillRect/>
            </a:stretch>
          </a:blipFill>
        </p:spPr>
        <p:txBody>
          <a:bodyPr wrap="square" lIns="0" tIns="0" rIns="0" bIns="0" rtlCol="0"/>
          <a:lstStyle/>
          <a:p>
            <a:endParaRPr/>
          </a:p>
        </p:txBody>
      </p:sp>
      <p:sp>
        <p:nvSpPr>
          <p:cNvPr id="68" name="object 68"/>
          <p:cNvSpPr txBox="1"/>
          <p:nvPr/>
        </p:nvSpPr>
        <p:spPr>
          <a:xfrm>
            <a:off x="18973451" y="1500889"/>
            <a:ext cx="553720" cy="1459865"/>
          </a:xfrm>
          <a:prstGeom prst="rect">
            <a:avLst/>
          </a:prstGeom>
        </p:spPr>
        <p:txBody>
          <a:bodyPr vert="vert"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69" name="object 69"/>
          <p:cNvSpPr txBox="1"/>
          <p:nvPr/>
        </p:nvSpPr>
        <p:spPr>
          <a:xfrm>
            <a:off x="19119910" y="7846217"/>
            <a:ext cx="282575" cy="2850515"/>
          </a:xfrm>
          <a:prstGeom prst="rect">
            <a:avLst/>
          </a:prstGeom>
        </p:spPr>
        <p:txBody>
          <a:bodyPr vert="vert"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70" name="object 70"/>
          <p:cNvSpPr/>
          <p:nvPr/>
        </p:nvSpPr>
        <p:spPr>
          <a:xfrm>
            <a:off x="8820376" y="5894487"/>
            <a:ext cx="8770082" cy="5409355"/>
          </a:xfrm>
          <a:prstGeom prst="rect">
            <a:avLst/>
          </a:prstGeom>
          <a:blipFill>
            <a:blip r:embed="rId56" cstate="print"/>
            <a:stretch>
              <a:fillRect/>
            </a:stretch>
          </a:blipFill>
        </p:spPr>
        <p:txBody>
          <a:bodyPr wrap="square" lIns="0" tIns="0" rIns="0" bIns="0" rtlCol="0"/>
          <a:lstStyle/>
          <a:p>
            <a:endParaRPr/>
          </a:p>
        </p:txBody>
      </p:sp>
      <p:sp>
        <p:nvSpPr>
          <p:cNvPr id="71" name="object 71"/>
          <p:cNvSpPr/>
          <p:nvPr/>
        </p:nvSpPr>
        <p:spPr>
          <a:xfrm>
            <a:off x="10310956" y="6545520"/>
            <a:ext cx="6628470" cy="3627183"/>
          </a:xfrm>
          <a:prstGeom prst="rect">
            <a:avLst/>
          </a:prstGeom>
          <a:blipFill>
            <a:blip r:embed="rId57" cstate="print"/>
            <a:stretch>
              <a:fillRect/>
            </a:stretch>
          </a:blipFill>
        </p:spPr>
        <p:txBody>
          <a:bodyPr wrap="square" lIns="0" tIns="0" rIns="0" bIns="0" rtlCol="0"/>
          <a:lstStyle/>
          <a:p>
            <a:endParaRPr/>
          </a:p>
        </p:txBody>
      </p:sp>
      <p:sp>
        <p:nvSpPr>
          <p:cNvPr id="72" name="object 72"/>
          <p:cNvSpPr txBox="1"/>
          <p:nvPr/>
        </p:nvSpPr>
        <p:spPr>
          <a:xfrm>
            <a:off x="10413792" y="3520878"/>
            <a:ext cx="6450330" cy="2287905"/>
          </a:xfrm>
          <a:prstGeom prst="rect">
            <a:avLst/>
          </a:prstGeom>
        </p:spPr>
        <p:txBody>
          <a:bodyPr vert="horz" wrap="square" lIns="0" tIns="12065" rIns="0" bIns="0" rtlCol="0">
            <a:spAutoFit/>
          </a:bodyPr>
          <a:lstStyle/>
          <a:p>
            <a:pPr marL="12700" marR="5080">
              <a:lnSpc>
                <a:spcPct val="152200"/>
              </a:lnSpc>
              <a:spcBef>
                <a:spcPts val="95"/>
              </a:spcBef>
            </a:pPr>
            <a:r>
              <a:rPr sz="1950" b="1" spc="-50" dirty="0">
                <a:solidFill>
                  <a:srgbClr val="131F48"/>
                </a:solidFill>
                <a:latin typeface="Lucida Sans"/>
                <a:cs typeface="Lucida Sans"/>
              </a:rPr>
              <a:t>The</a:t>
            </a:r>
            <a:r>
              <a:rPr sz="1950" b="1" spc="-135" dirty="0">
                <a:solidFill>
                  <a:srgbClr val="131F48"/>
                </a:solidFill>
                <a:latin typeface="Lucida Sans"/>
                <a:cs typeface="Lucida Sans"/>
              </a:rPr>
              <a:t> </a:t>
            </a:r>
            <a:r>
              <a:rPr sz="1950" b="1" spc="-15" dirty="0">
                <a:solidFill>
                  <a:srgbClr val="131F48"/>
                </a:solidFill>
                <a:latin typeface="Lucida Sans"/>
                <a:cs typeface="Lucida Sans"/>
              </a:rPr>
              <a:t>user</a:t>
            </a:r>
            <a:r>
              <a:rPr sz="1950" b="1" spc="-125" dirty="0">
                <a:solidFill>
                  <a:srgbClr val="131F48"/>
                </a:solidFill>
                <a:latin typeface="Lucida Sans"/>
                <a:cs typeface="Lucida Sans"/>
              </a:rPr>
              <a:t> </a:t>
            </a:r>
            <a:r>
              <a:rPr sz="1950" b="1" spc="-5" dirty="0">
                <a:solidFill>
                  <a:srgbClr val="131F48"/>
                </a:solidFill>
                <a:latin typeface="Lucida Sans"/>
                <a:cs typeface="Lucida Sans"/>
              </a:rPr>
              <a:t>interacts</a:t>
            </a:r>
            <a:r>
              <a:rPr sz="1950" b="1" spc="-105" dirty="0">
                <a:solidFill>
                  <a:srgbClr val="131F48"/>
                </a:solidFill>
                <a:latin typeface="Lucida Sans"/>
                <a:cs typeface="Lucida Sans"/>
              </a:rPr>
              <a:t> </a:t>
            </a:r>
            <a:r>
              <a:rPr sz="1950" b="1" spc="15" dirty="0">
                <a:solidFill>
                  <a:srgbClr val="131F48"/>
                </a:solidFill>
                <a:latin typeface="Lucida Sans"/>
                <a:cs typeface="Lucida Sans"/>
              </a:rPr>
              <a:t>with</a:t>
            </a:r>
            <a:r>
              <a:rPr sz="1950" b="1" spc="-130" dirty="0">
                <a:solidFill>
                  <a:srgbClr val="131F48"/>
                </a:solidFill>
                <a:latin typeface="Lucida Sans"/>
                <a:cs typeface="Lucida Sans"/>
              </a:rPr>
              <a:t> </a:t>
            </a:r>
            <a:r>
              <a:rPr sz="1950" b="1" spc="35" dirty="0">
                <a:solidFill>
                  <a:srgbClr val="131F48"/>
                </a:solidFill>
                <a:latin typeface="Lucida Sans"/>
                <a:cs typeface="Lucida Sans"/>
              </a:rPr>
              <a:t>the</a:t>
            </a:r>
            <a:r>
              <a:rPr sz="1950" b="1" spc="-110" dirty="0">
                <a:solidFill>
                  <a:srgbClr val="131F48"/>
                </a:solidFill>
                <a:latin typeface="Lucida Sans"/>
                <a:cs typeface="Lucida Sans"/>
              </a:rPr>
              <a:t> </a:t>
            </a:r>
            <a:r>
              <a:rPr sz="1950" b="1" spc="-5" dirty="0">
                <a:solidFill>
                  <a:srgbClr val="131F48"/>
                </a:solidFill>
                <a:latin typeface="Lucida Sans"/>
                <a:cs typeface="Lucida Sans"/>
              </a:rPr>
              <a:t>conversational</a:t>
            </a:r>
            <a:r>
              <a:rPr sz="1950" b="1" spc="-105" dirty="0">
                <a:solidFill>
                  <a:srgbClr val="131F48"/>
                </a:solidFill>
                <a:latin typeface="Lucida Sans"/>
                <a:cs typeface="Lucida Sans"/>
              </a:rPr>
              <a:t> </a:t>
            </a:r>
            <a:r>
              <a:rPr sz="1950" b="1" spc="-5" dirty="0">
                <a:solidFill>
                  <a:srgbClr val="131F48"/>
                </a:solidFill>
                <a:latin typeface="Lucida Sans"/>
                <a:cs typeface="Lucida Sans"/>
              </a:rPr>
              <a:t>agent</a:t>
            </a:r>
            <a:r>
              <a:rPr sz="1950" b="1" spc="-120" dirty="0">
                <a:solidFill>
                  <a:srgbClr val="131F48"/>
                </a:solidFill>
                <a:latin typeface="Lucida Sans"/>
                <a:cs typeface="Lucida Sans"/>
              </a:rPr>
              <a:t> </a:t>
            </a:r>
            <a:r>
              <a:rPr sz="1950" b="1" spc="-5" dirty="0">
                <a:solidFill>
                  <a:srgbClr val="131F48"/>
                </a:solidFill>
                <a:latin typeface="Lucida Sans"/>
                <a:cs typeface="Lucida Sans"/>
              </a:rPr>
              <a:t>in  </a:t>
            </a:r>
            <a:r>
              <a:rPr sz="1950" b="1" spc="45" dirty="0">
                <a:solidFill>
                  <a:srgbClr val="131F48"/>
                </a:solidFill>
                <a:latin typeface="Lucida Sans"/>
                <a:cs typeface="Lucida Sans"/>
              </a:rPr>
              <a:t>a </a:t>
            </a:r>
            <a:r>
              <a:rPr sz="1950" b="1" spc="15" dirty="0">
                <a:solidFill>
                  <a:srgbClr val="131F48"/>
                </a:solidFill>
                <a:latin typeface="Lucida Sans"/>
                <a:cs typeface="Lucida Sans"/>
              </a:rPr>
              <a:t>natural </a:t>
            </a:r>
            <a:r>
              <a:rPr sz="1950" b="1" spc="-45" dirty="0">
                <a:solidFill>
                  <a:srgbClr val="131F48"/>
                </a:solidFill>
                <a:latin typeface="Lucida Sans"/>
                <a:cs typeface="Lucida Sans"/>
              </a:rPr>
              <a:t>dialog </a:t>
            </a:r>
            <a:r>
              <a:rPr sz="1950" b="1" spc="5" dirty="0">
                <a:solidFill>
                  <a:srgbClr val="131F48"/>
                </a:solidFill>
                <a:latin typeface="Lucida Sans"/>
                <a:cs typeface="Lucida Sans"/>
              </a:rPr>
              <a:t>and </a:t>
            </a:r>
            <a:r>
              <a:rPr sz="1950" b="1" spc="-45" dirty="0">
                <a:solidFill>
                  <a:srgbClr val="131F48"/>
                </a:solidFill>
                <a:latin typeface="Lucida Sans"/>
                <a:cs typeface="Lucida Sans"/>
              </a:rPr>
              <a:t>does </a:t>
            </a:r>
            <a:r>
              <a:rPr sz="1950" b="1" spc="20" dirty="0">
                <a:solidFill>
                  <a:srgbClr val="131F48"/>
                </a:solidFill>
                <a:latin typeface="Lucida Sans"/>
                <a:cs typeface="Lucida Sans"/>
              </a:rPr>
              <a:t>not </a:t>
            </a:r>
            <a:r>
              <a:rPr sz="1950" b="1" spc="-25" dirty="0">
                <a:solidFill>
                  <a:srgbClr val="131F48"/>
                </a:solidFill>
                <a:latin typeface="Lucida Sans"/>
                <a:cs typeface="Lucida Sans"/>
              </a:rPr>
              <a:t>use </a:t>
            </a:r>
            <a:r>
              <a:rPr sz="1950" b="1" spc="45" dirty="0">
                <a:solidFill>
                  <a:srgbClr val="131F48"/>
                </a:solidFill>
                <a:latin typeface="Lucida Sans"/>
                <a:cs typeface="Lucida Sans"/>
              </a:rPr>
              <a:t>a </a:t>
            </a:r>
            <a:r>
              <a:rPr sz="1950" b="1" spc="-15" dirty="0">
                <a:solidFill>
                  <a:srgbClr val="131F48"/>
                </a:solidFill>
                <a:latin typeface="Lucida Sans"/>
                <a:cs typeface="Lucida Sans"/>
              </a:rPr>
              <a:t>predefined </a:t>
            </a:r>
            <a:r>
              <a:rPr sz="1950" b="1" spc="-10" dirty="0">
                <a:solidFill>
                  <a:srgbClr val="131F48"/>
                </a:solidFill>
                <a:latin typeface="Lucida Sans"/>
                <a:cs typeface="Lucida Sans"/>
              </a:rPr>
              <a:t>set  </a:t>
            </a:r>
            <a:r>
              <a:rPr sz="1950" b="1" spc="-35" dirty="0">
                <a:solidFill>
                  <a:srgbClr val="131F48"/>
                </a:solidFill>
                <a:latin typeface="Lucida Sans"/>
                <a:cs typeface="Lucida Sans"/>
              </a:rPr>
              <a:t>of </a:t>
            </a:r>
            <a:r>
              <a:rPr sz="1950" b="1" spc="-40" dirty="0">
                <a:solidFill>
                  <a:srgbClr val="131F48"/>
                </a:solidFill>
                <a:latin typeface="Lucida Sans"/>
                <a:cs typeface="Lucida Sans"/>
              </a:rPr>
              <a:t>keywords </a:t>
            </a:r>
            <a:r>
              <a:rPr sz="1950" b="1" spc="-5" dirty="0">
                <a:solidFill>
                  <a:srgbClr val="131F48"/>
                </a:solidFill>
                <a:latin typeface="Lucida Sans"/>
                <a:cs typeface="Lucida Sans"/>
              </a:rPr>
              <a:t>or </a:t>
            </a:r>
            <a:r>
              <a:rPr sz="1950" b="1" spc="5" dirty="0">
                <a:solidFill>
                  <a:srgbClr val="131F48"/>
                </a:solidFill>
                <a:latin typeface="Lucida Sans"/>
                <a:cs typeface="Lucida Sans"/>
              </a:rPr>
              <a:t>command </a:t>
            </a:r>
            <a:r>
              <a:rPr sz="1950" b="1" spc="-20" dirty="0">
                <a:solidFill>
                  <a:srgbClr val="131F48"/>
                </a:solidFill>
                <a:latin typeface="Lucida Sans"/>
                <a:cs typeface="Lucida Sans"/>
              </a:rPr>
              <a:t>phrases. </a:t>
            </a:r>
            <a:r>
              <a:rPr sz="1950" b="1" spc="-55" dirty="0">
                <a:solidFill>
                  <a:srgbClr val="131F48"/>
                </a:solidFill>
                <a:latin typeface="Lucida Sans"/>
                <a:cs typeface="Lucida Sans"/>
              </a:rPr>
              <a:t>They </a:t>
            </a:r>
            <a:r>
              <a:rPr sz="1950" b="1" spc="5" dirty="0">
                <a:solidFill>
                  <a:srgbClr val="131F48"/>
                </a:solidFill>
                <a:latin typeface="Lucida Sans"/>
                <a:cs typeface="Lucida Sans"/>
              </a:rPr>
              <a:t>can </a:t>
            </a:r>
            <a:r>
              <a:rPr sz="1950" b="1" spc="-15" dirty="0">
                <a:solidFill>
                  <a:srgbClr val="131F48"/>
                </a:solidFill>
                <a:latin typeface="Lucida Sans"/>
                <a:cs typeface="Lucida Sans"/>
              </a:rPr>
              <a:t>offer  </a:t>
            </a:r>
            <a:r>
              <a:rPr sz="1950" b="1" dirty="0">
                <a:solidFill>
                  <a:srgbClr val="131F48"/>
                </a:solidFill>
                <a:latin typeface="Lucida Sans"/>
                <a:cs typeface="Lucida Sans"/>
              </a:rPr>
              <a:t>both</a:t>
            </a:r>
            <a:r>
              <a:rPr sz="1950" b="1" spc="-105" dirty="0">
                <a:solidFill>
                  <a:srgbClr val="131F48"/>
                </a:solidFill>
                <a:latin typeface="Lucida Sans"/>
                <a:cs typeface="Lucida Sans"/>
              </a:rPr>
              <a:t> </a:t>
            </a:r>
            <a:r>
              <a:rPr sz="1950" b="1" spc="-25" dirty="0">
                <a:solidFill>
                  <a:srgbClr val="131F48"/>
                </a:solidFill>
                <a:latin typeface="Lucida Sans"/>
                <a:cs typeface="Lucida Sans"/>
              </a:rPr>
              <a:t>speech</a:t>
            </a:r>
            <a:r>
              <a:rPr sz="1950" b="1" spc="-100" dirty="0">
                <a:solidFill>
                  <a:srgbClr val="131F48"/>
                </a:solidFill>
                <a:latin typeface="Lucida Sans"/>
                <a:cs typeface="Lucida Sans"/>
              </a:rPr>
              <a:t> </a:t>
            </a:r>
            <a:r>
              <a:rPr sz="1950" b="1" spc="5" dirty="0">
                <a:solidFill>
                  <a:srgbClr val="131F48"/>
                </a:solidFill>
                <a:latin typeface="Lucida Sans"/>
                <a:cs typeface="Lucida Sans"/>
              </a:rPr>
              <a:t>and</a:t>
            </a:r>
            <a:r>
              <a:rPr sz="1950" b="1" spc="-95" dirty="0">
                <a:solidFill>
                  <a:srgbClr val="131F48"/>
                </a:solidFill>
                <a:latin typeface="Lucida Sans"/>
                <a:cs typeface="Lucida Sans"/>
              </a:rPr>
              <a:t> </a:t>
            </a:r>
            <a:r>
              <a:rPr sz="1950" b="1" spc="-5" dirty="0">
                <a:solidFill>
                  <a:srgbClr val="131F48"/>
                </a:solidFill>
                <a:latin typeface="Lucida Sans"/>
                <a:cs typeface="Lucida Sans"/>
              </a:rPr>
              <a:t>text-based</a:t>
            </a:r>
            <a:r>
              <a:rPr sz="1950" b="1" spc="-90" dirty="0">
                <a:solidFill>
                  <a:srgbClr val="131F48"/>
                </a:solidFill>
                <a:latin typeface="Lucida Sans"/>
                <a:cs typeface="Lucida Sans"/>
              </a:rPr>
              <a:t> </a:t>
            </a:r>
            <a:r>
              <a:rPr sz="1950" b="1" spc="-5" dirty="0">
                <a:solidFill>
                  <a:srgbClr val="131F48"/>
                </a:solidFill>
                <a:latin typeface="Lucida Sans"/>
                <a:cs typeface="Lucida Sans"/>
              </a:rPr>
              <a:t>interfaces</a:t>
            </a:r>
            <a:r>
              <a:rPr sz="1950" b="1" spc="-105" dirty="0">
                <a:solidFill>
                  <a:srgbClr val="131F48"/>
                </a:solidFill>
                <a:latin typeface="Lucida Sans"/>
                <a:cs typeface="Lucida Sans"/>
              </a:rPr>
              <a:t> </a:t>
            </a:r>
            <a:r>
              <a:rPr sz="1950" b="1" spc="5" dirty="0">
                <a:solidFill>
                  <a:srgbClr val="131F48"/>
                </a:solidFill>
                <a:latin typeface="Lucida Sans"/>
                <a:cs typeface="Lucida Sans"/>
              </a:rPr>
              <a:t>and</a:t>
            </a:r>
            <a:r>
              <a:rPr sz="1950" b="1" spc="-90" dirty="0">
                <a:solidFill>
                  <a:srgbClr val="131F48"/>
                </a:solidFill>
                <a:latin typeface="Lucida Sans"/>
                <a:cs typeface="Lucida Sans"/>
              </a:rPr>
              <a:t> </a:t>
            </a:r>
            <a:r>
              <a:rPr sz="1950" b="1" spc="5" dirty="0">
                <a:solidFill>
                  <a:srgbClr val="131F48"/>
                </a:solidFill>
                <a:latin typeface="Lucida Sans"/>
                <a:cs typeface="Lucida Sans"/>
              </a:rPr>
              <a:t>can</a:t>
            </a:r>
            <a:r>
              <a:rPr sz="1950" b="1" spc="-105" dirty="0">
                <a:solidFill>
                  <a:srgbClr val="131F48"/>
                </a:solidFill>
                <a:latin typeface="Lucida Sans"/>
                <a:cs typeface="Lucida Sans"/>
              </a:rPr>
              <a:t> </a:t>
            </a:r>
            <a:r>
              <a:rPr sz="1950" b="1" spc="-30" dirty="0">
                <a:solidFill>
                  <a:srgbClr val="131F48"/>
                </a:solidFill>
                <a:latin typeface="Lucida Sans"/>
                <a:cs typeface="Lucida Sans"/>
              </a:rPr>
              <a:t>also  </a:t>
            </a:r>
            <a:r>
              <a:rPr sz="1950" b="1" spc="-15" dirty="0">
                <a:solidFill>
                  <a:srgbClr val="131F48"/>
                </a:solidFill>
                <a:latin typeface="Lucida Sans"/>
                <a:cs typeface="Lucida Sans"/>
              </a:rPr>
              <a:t>be </a:t>
            </a:r>
            <a:r>
              <a:rPr sz="1950" b="1" spc="-40" dirty="0">
                <a:solidFill>
                  <a:srgbClr val="131F48"/>
                </a:solidFill>
                <a:latin typeface="Lucida Sans"/>
                <a:cs typeface="Lucida Sans"/>
              </a:rPr>
              <a:t>visualized </a:t>
            </a:r>
            <a:r>
              <a:rPr sz="1950" b="1" spc="5" dirty="0">
                <a:solidFill>
                  <a:srgbClr val="131F48"/>
                </a:solidFill>
                <a:latin typeface="Lucida Sans"/>
                <a:cs typeface="Lucida Sans"/>
              </a:rPr>
              <a:t>and</a:t>
            </a:r>
            <a:r>
              <a:rPr sz="1950" b="1" spc="-290" dirty="0">
                <a:solidFill>
                  <a:srgbClr val="131F48"/>
                </a:solidFill>
                <a:latin typeface="Lucida Sans"/>
                <a:cs typeface="Lucida Sans"/>
              </a:rPr>
              <a:t> </a:t>
            </a:r>
            <a:r>
              <a:rPr sz="1950" b="1" spc="25" dirty="0">
                <a:solidFill>
                  <a:srgbClr val="131F48"/>
                </a:solidFill>
                <a:latin typeface="Lucida Sans"/>
                <a:cs typeface="Lucida Sans"/>
              </a:rPr>
              <a:t>animated.</a:t>
            </a:r>
            <a:endParaRPr sz="1950">
              <a:latin typeface="Lucida Sans"/>
              <a:cs typeface="Lucida Sans"/>
            </a:endParaRPr>
          </a:p>
        </p:txBody>
      </p:sp>
      <p:sp>
        <p:nvSpPr>
          <p:cNvPr id="73" name="object 73"/>
          <p:cNvSpPr txBox="1"/>
          <p:nvPr/>
        </p:nvSpPr>
        <p:spPr>
          <a:xfrm>
            <a:off x="10819242" y="6888150"/>
            <a:ext cx="5608955" cy="1383030"/>
          </a:xfrm>
          <a:prstGeom prst="rect">
            <a:avLst/>
          </a:prstGeom>
        </p:spPr>
        <p:txBody>
          <a:bodyPr vert="horz" wrap="square" lIns="0" tIns="12065" rIns="0" bIns="0" rtlCol="0">
            <a:spAutoFit/>
          </a:bodyPr>
          <a:lstStyle/>
          <a:p>
            <a:pPr marL="12065" marR="5080" algn="ctr">
              <a:lnSpc>
                <a:spcPct val="152200"/>
              </a:lnSpc>
              <a:spcBef>
                <a:spcPts val="95"/>
              </a:spcBef>
            </a:pPr>
            <a:r>
              <a:rPr sz="1950" b="1" spc="-15" dirty="0">
                <a:solidFill>
                  <a:srgbClr val="F8F9FD"/>
                </a:solidFill>
                <a:latin typeface="Lucida Sans"/>
                <a:cs typeface="Lucida Sans"/>
              </a:rPr>
              <a:t>Conversational</a:t>
            </a:r>
            <a:r>
              <a:rPr sz="1950" b="1" spc="-120" dirty="0">
                <a:solidFill>
                  <a:srgbClr val="F8F9FD"/>
                </a:solidFill>
                <a:latin typeface="Lucida Sans"/>
                <a:cs typeface="Lucida Sans"/>
              </a:rPr>
              <a:t> </a:t>
            </a:r>
            <a:r>
              <a:rPr sz="1950" b="1" spc="-30" dirty="0">
                <a:solidFill>
                  <a:srgbClr val="F8F9FD"/>
                </a:solidFill>
                <a:latin typeface="Lucida Sans"/>
                <a:cs typeface="Lucida Sans"/>
              </a:rPr>
              <a:t>agents</a:t>
            </a:r>
            <a:r>
              <a:rPr sz="1950" b="1" spc="-100" dirty="0">
                <a:solidFill>
                  <a:srgbClr val="F8F9FD"/>
                </a:solidFill>
                <a:latin typeface="Lucida Sans"/>
                <a:cs typeface="Lucida Sans"/>
              </a:rPr>
              <a:t> </a:t>
            </a:r>
            <a:r>
              <a:rPr sz="1950" b="1" spc="45" dirty="0">
                <a:solidFill>
                  <a:srgbClr val="F8F9FD"/>
                </a:solidFill>
                <a:latin typeface="Lucida Sans"/>
                <a:cs typeface="Lucida Sans"/>
              </a:rPr>
              <a:t>that</a:t>
            </a:r>
            <a:r>
              <a:rPr sz="1950" b="1" spc="-120" dirty="0">
                <a:solidFill>
                  <a:srgbClr val="F8F9FD"/>
                </a:solidFill>
                <a:latin typeface="Lucida Sans"/>
                <a:cs typeface="Lucida Sans"/>
              </a:rPr>
              <a:t> </a:t>
            </a:r>
            <a:r>
              <a:rPr sz="1950" b="1" spc="15" dirty="0">
                <a:solidFill>
                  <a:srgbClr val="F8F9FD"/>
                </a:solidFill>
                <a:latin typeface="Lucida Sans"/>
                <a:cs typeface="Lucida Sans"/>
              </a:rPr>
              <a:t>interact</a:t>
            </a:r>
            <a:r>
              <a:rPr sz="1950" b="1" spc="-95" dirty="0">
                <a:solidFill>
                  <a:srgbClr val="F8F9FD"/>
                </a:solidFill>
                <a:latin typeface="Lucida Sans"/>
                <a:cs typeface="Lucida Sans"/>
              </a:rPr>
              <a:t> </a:t>
            </a:r>
            <a:r>
              <a:rPr sz="1950" b="1" spc="15" dirty="0">
                <a:solidFill>
                  <a:srgbClr val="F8F9FD"/>
                </a:solidFill>
                <a:latin typeface="Lucida Sans"/>
                <a:cs typeface="Lucida Sans"/>
              </a:rPr>
              <a:t>with</a:t>
            </a:r>
            <a:r>
              <a:rPr sz="1950" b="1" spc="-120" dirty="0">
                <a:solidFill>
                  <a:srgbClr val="F8F9FD"/>
                </a:solidFill>
                <a:latin typeface="Lucida Sans"/>
                <a:cs typeface="Lucida Sans"/>
              </a:rPr>
              <a:t> </a:t>
            </a:r>
            <a:r>
              <a:rPr sz="1950" b="1" spc="35" dirty="0">
                <a:solidFill>
                  <a:srgbClr val="F8F9FD"/>
                </a:solidFill>
                <a:latin typeface="Lucida Sans"/>
                <a:cs typeface="Lucida Sans"/>
              </a:rPr>
              <a:t>the  </a:t>
            </a:r>
            <a:r>
              <a:rPr sz="1950" b="1" spc="-15" dirty="0">
                <a:solidFill>
                  <a:srgbClr val="F8F9FD"/>
                </a:solidFill>
                <a:latin typeface="Lucida Sans"/>
                <a:cs typeface="Lucida Sans"/>
              </a:rPr>
              <a:t>user</a:t>
            </a:r>
            <a:r>
              <a:rPr sz="1950" b="1" spc="-140" dirty="0">
                <a:solidFill>
                  <a:srgbClr val="F8F9FD"/>
                </a:solidFill>
                <a:latin typeface="Lucida Sans"/>
                <a:cs typeface="Lucida Sans"/>
              </a:rPr>
              <a:t> </a:t>
            </a:r>
            <a:r>
              <a:rPr sz="1950" b="1" spc="-5" dirty="0">
                <a:solidFill>
                  <a:srgbClr val="F8F9FD"/>
                </a:solidFill>
                <a:latin typeface="Lucida Sans"/>
                <a:cs typeface="Lucida Sans"/>
              </a:rPr>
              <a:t>primarily</a:t>
            </a:r>
            <a:r>
              <a:rPr sz="1950" b="1" spc="-90" dirty="0">
                <a:solidFill>
                  <a:srgbClr val="F8F9FD"/>
                </a:solidFill>
                <a:latin typeface="Lucida Sans"/>
                <a:cs typeface="Lucida Sans"/>
              </a:rPr>
              <a:t> </a:t>
            </a:r>
            <a:r>
              <a:rPr sz="1950" b="1" spc="-5" dirty="0">
                <a:solidFill>
                  <a:srgbClr val="F8F9FD"/>
                </a:solidFill>
                <a:latin typeface="Lucida Sans"/>
                <a:cs typeface="Lucida Sans"/>
              </a:rPr>
              <a:t>via</a:t>
            </a:r>
            <a:r>
              <a:rPr sz="1950" b="1" spc="-114" dirty="0">
                <a:solidFill>
                  <a:srgbClr val="F8F9FD"/>
                </a:solidFill>
                <a:latin typeface="Lucida Sans"/>
                <a:cs typeface="Lucida Sans"/>
              </a:rPr>
              <a:t> </a:t>
            </a:r>
            <a:r>
              <a:rPr sz="1950" b="1" spc="45" dirty="0">
                <a:solidFill>
                  <a:srgbClr val="F8F9FD"/>
                </a:solidFill>
                <a:latin typeface="Lucida Sans"/>
                <a:cs typeface="Lucida Sans"/>
              </a:rPr>
              <a:t>a</a:t>
            </a:r>
            <a:r>
              <a:rPr sz="1950" b="1" spc="-100" dirty="0">
                <a:solidFill>
                  <a:srgbClr val="F8F9FD"/>
                </a:solidFill>
                <a:latin typeface="Lucida Sans"/>
                <a:cs typeface="Lucida Sans"/>
              </a:rPr>
              <a:t> </a:t>
            </a:r>
            <a:r>
              <a:rPr sz="1950" b="1" spc="-5" dirty="0">
                <a:solidFill>
                  <a:srgbClr val="F8F9FD"/>
                </a:solidFill>
                <a:latin typeface="Lucida Sans"/>
                <a:cs typeface="Lucida Sans"/>
              </a:rPr>
              <a:t>text-based</a:t>
            </a:r>
            <a:r>
              <a:rPr sz="1950" b="1" spc="-95" dirty="0">
                <a:solidFill>
                  <a:srgbClr val="F8F9FD"/>
                </a:solidFill>
                <a:latin typeface="Lucida Sans"/>
                <a:cs typeface="Lucida Sans"/>
              </a:rPr>
              <a:t> </a:t>
            </a:r>
            <a:r>
              <a:rPr sz="1950" b="1" spc="5" dirty="0">
                <a:solidFill>
                  <a:srgbClr val="F8F9FD"/>
                </a:solidFill>
                <a:latin typeface="Lucida Sans"/>
                <a:cs typeface="Lucida Sans"/>
              </a:rPr>
              <a:t>interface</a:t>
            </a:r>
            <a:r>
              <a:rPr sz="1950" b="1" spc="-110" dirty="0">
                <a:solidFill>
                  <a:srgbClr val="F8F9FD"/>
                </a:solidFill>
                <a:latin typeface="Lucida Sans"/>
                <a:cs typeface="Lucida Sans"/>
              </a:rPr>
              <a:t> </a:t>
            </a:r>
            <a:r>
              <a:rPr sz="1950" b="1" spc="5" dirty="0">
                <a:solidFill>
                  <a:srgbClr val="F8F9FD"/>
                </a:solidFill>
                <a:latin typeface="Lucida Sans"/>
                <a:cs typeface="Lucida Sans"/>
              </a:rPr>
              <a:t>are  often </a:t>
            </a:r>
            <a:r>
              <a:rPr sz="1950" b="1" spc="-15" dirty="0">
                <a:solidFill>
                  <a:srgbClr val="F8F9FD"/>
                </a:solidFill>
                <a:latin typeface="Lucida Sans"/>
                <a:cs typeface="Lucida Sans"/>
              </a:rPr>
              <a:t>referred </a:t>
            </a:r>
            <a:r>
              <a:rPr sz="1950" b="1" spc="15" dirty="0">
                <a:solidFill>
                  <a:srgbClr val="F8F9FD"/>
                </a:solidFill>
                <a:latin typeface="Lucida Sans"/>
                <a:cs typeface="Lucida Sans"/>
              </a:rPr>
              <a:t>to </a:t>
            </a:r>
            <a:r>
              <a:rPr sz="1950" b="1" spc="-40" dirty="0">
                <a:solidFill>
                  <a:srgbClr val="F8F9FD"/>
                </a:solidFill>
                <a:latin typeface="Lucida Sans"/>
                <a:cs typeface="Lucida Sans"/>
              </a:rPr>
              <a:t>as</a:t>
            </a:r>
            <a:r>
              <a:rPr sz="1950" b="1" spc="-450" dirty="0">
                <a:solidFill>
                  <a:srgbClr val="F8F9FD"/>
                </a:solidFill>
                <a:latin typeface="Lucida Sans"/>
                <a:cs typeface="Lucida Sans"/>
              </a:rPr>
              <a:t> </a:t>
            </a:r>
            <a:r>
              <a:rPr sz="1950" b="1" spc="5" dirty="0">
                <a:solidFill>
                  <a:srgbClr val="F8F9FD"/>
                </a:solidFill>
                <a:latin typeface="Lucida Sans"/>
                <a:cs typeface="Lucida Sans"/>
              </a:rPr>
              <a:t>chatbots.</a:t>
            </a:r>
            <a:endParaRPr sz="1950">
              <a:latin typeface="Lucida Sans"/>
              <a:cs typeface="Lucida Sans"/>
            </a:endParaRPr>
          </a:p>
        </p:txBody>
      </p:sp>
      <p:sp>
        <p:nvSpPr>
          <p:cNvPr id="74" name="object 74"/>
          <p:cNvSpPr/>
          <p:nvPr/>
        </p:nvSpPr>
        <p:spPr>
          <a:xfrm>
            <a:off x="10783520" y="8320151"/>
            <a:ext cx="5072515" cy="2051130"/>
          </a:xfrm>
          <a:prstGeom prst="rect">
            <a:avLst/>
          </a:prstGeom>
          <a:blipFill>
            <a:blip r:embed="rId58" cstate="print"/>
            <a:stretch>
              <a:fillRect/>
            </a:stretch>
          </a:blipFill>
        </p:spPr>
        <p:txBody>
          <a:bodyPr wrap="square" lIns="0" tIns="0" rIns="0" bIns="0" rtlCol="0"/>
          <a:lstStyle/>
          <a:p>
            <a:endParaRPr/>
          </a:p>
        </p:txBody>
      </p:sp>
      <p:sp>
        <p:nvSpPr>
          <p:cNvPr id="75" name="object 75"/>
          <p:cNvSpPr/>
          <p:nvPr/>
        </p:nvSpPr>
        <p:spPr>
          <a:xfrm>
            <a:off x="11748757" y="8677088"/>
            <a:ext cx="3750945" cy="1123950"/>
          </a:xfrm>
          <a:custGeom>
            <a:avLst/>
            <a:gdLst/>
            <a:ahLst/>
            <a:cxnLst/>
            <a:rect l="l" t="t" r="r" b="b"/>
            <a:pathLst>
              <a:path w="3750944" h="1123950">
                <a:moveTo>
                  <a:pt x="3188553" y="0"/>
                </a:moveTo>
                <a:lnTo>
                  <a:pt x="561798" y="0"/>
                </a:lnTo>
                <a:lnTo>
                  <a:pt x="513323" y="2062"/>
                </a:lnTo>
                <a:lnTo>
                  <a:pt x="465994" y="8135"/>
                </a:lnTo>
                <a:lnTo>
                  <a:pt x="419978" y="18053"/>
                </a:lnTo>
                <a:lnTo>
                  <a:pt x="375445" y="31644"/>
                </a:lnTo>
                <a:lnTo>
                  <a:pt x="332562" y="48742"/>
                </a:lnTo>
                <a:lnTo>
                  <a:pt x="291500" y="69176"/>
                </a:lnTo>
                <a:lnTo>
                  <a:pt x="252425" y="92780"/>
                </a:lnTo>
                <a:lnTo>
                  <a:pt x="215508" y="119383"/>
                </a:lnTo>
                <a:lnTo>
                  <a:pt x="180916" y="148818"/>
                </a:lnTo>
                <a:lnTo>
                  <a:pt x="148818" y="180916"/>
                </a:lnTo>
                <a:lnTo>
                  <a:pt x="119383" y="215508"/>
                </a:lnTo>
                <a:lnTo>
                  <a:pt x="92780" y="252425"/>
                </a:lnTo>
                <a:lnTo>
                  <a:pt x="69176" y="291500"/>
                </a:lnTo>
                <a:lnTo>
                  <a:pt x="48742" y="332562"/>
                </a:lnTo>
                <a:lnTo>
                  <a:pt x="31644" y="375445"/>
                </a:lnTo>
                <a:lnTo>
                  <a:pt x="18053" y="419978"/>
                </a:lnTo>
                <a:lnTo>
                  <a:pt x="8135" y="465994"/>
                </a:lnTo>
                <a:lnTo>
                  <a:pt x="2062" y="513323"/>
                </a:lnTo>
                <a:lnTo>
                  <a:pt x="0" y="561798"/>
                </a:lnTo>
                <a:lnTo>
                  <a:pt x="2062" y="610273"/>
                </a:lnTo>
                <a:lnTo>
                  <a:pt x="8135" y="657603"/>
                </a:lnTo>
                <a:lnTo>
                  <a:pt x="18053" y="703618"/>
                </a:lnTo>
                <a:lnTo>
                  <a:pt x="31644" y="748152"/>
                </a:lnTo>
                <a:lnTo>
                  <a:pt x="48742" y="791034"/>
                </a:lnTo>
                <a:lnTo>
                  <a:pt x="69176" y="832097"/>
                </a:lnTo>
                <a:lnTo>
                  <a:pt x="92780" y="871171"/>
                </a:lnTo>
                <a:lnTo>
                  <a:pt x="119383" y="908089"/>
                </a:lnTo>
                <a:lnTo>
                  <a:pt x="148818" y="942681"/>
                </a:lnTo>
                <a:lnTo>
                  <a:pt x="180916" y="974778"/>
                </a:lnTo>
                <a:lnTo>
                  <a:pt x="215508" y="1004213"/>
                </a:lnTo>
                <a:lnTo>
                  <a:pt x="252425" y="1030817"/>
                </a:lnTo>
                <a:lnTo>
                  <a:pt x="291500" y="1054420"/>
                </a:lnTo>
                <a:lnTo>
                  <a:pt x="332562" y="1074855"/>
                </a:lnTo>
                <a:lnTo>
                  <a:pt x="375445" y="1091952"/>
                </a:lnTo>
                <a:lnTo>
                  <a:pt x="419978" y="1105544"/>
                </a:lnTo>
                <a:lnTo>
                  <a:pt x="465994" y="1115461"/>
                </a:lnTo>
                <a:lnTo>
                  <a:pt x="513323" y="1121535"/>
                </a:lnTo>
                <a:lnTo>
                  <a:pt x="561798" y="1123597"/>
                </a:lnTo>
                <a:lnTo>
                  <a:pt x="3188553" y="1123597"/>
                </a:lnTo>
                <a:lnTo>
                  <a:pt x="3237028" y="1121535"/>
                </a:lnTo>
                <a:lnTo>
                  <a:pt x="3284357" y="1115461"/>
                </a:lnTo>
                <a:lnTo>
                  <a:pt x="3330373" y="1105544"/>
                </a:lnTo>
                <a:lnTo>
                  <a:pt x="3374907" y="1091952"/>
                </a:lnTo>
                <a:lnTo>
                  <a:pt x="3417789" y="1074855"/>
                </a:lnTo>
                <a:lnTo>
                  <a:pt x="3458852" y="1054420"/>
                </a:lnTo>
                <a:lnTo>
                  <a:pt x="3497926" y="1030817"/>
                </a:lnTo>
                <a:lnTo>
                  <a:pt x="3534843" y="1004213"/>
                </a:lnTo>
                <a:lnTo>
                  <a:pt x="3569435" y="974778"/>
                </a:lnTo>
                <a:lnTo>
                  <a:pt x="3601533" y="942681"/>
                </a:lnTo>
                <a:lnTo>
                  <a:pt x="3630968" y="908089"/>
                </a:lnTo>
                <a:lnTo>
                  <a:pt x="3657571" y="871171"/>
                </a:lnTo>
                <a:lnTo>
                  <a:pt x="3681175" y="832097"/>
                </a:lnTo>
                <a:lnTo>
                  <a:pt x="3701610" y="791034"/>
                </a:lnTo>
                <a:lnTo>
                  <a:pt x="3718707" y="748152"/>
                </a:lnTo>
                <a:lnTo>
                  <a:pt x="3732299" y="703618"/>
                </a:lnTo>
                <a:lnTo>
                  <a:pt x="3742216" y="657603"/>
                </a:lnTo>
                <a:lnTo>
                  <a:pt x="3748290" y="610273"/>
                </a:lnTo>
                <a:lnTo>
                  <a:pt x="3750352" y="561798"/>
                </a:lnTo>
                <a:lnTo>
                  <a:pt x="3748290" y="513323"/>
                </a:lnTo>
                <a:lnTo>
                  <a:pt x="3742216" y="465994"/>
                </a:lnTo>
                <a:lnTo>
                  <a:pt x="3732299" y="419978"/>
                </a:lnTo>
                <a:lnTo>
                  <a:pt x="3718707" y="375445"/>
                </a:lnTo>
                <a:lnTo>
                  <a:pt x="3701610" y="332562"/>
                </a:lnTo>
                <a:lnTo>
                  <a:pt x="3681175" y="291500"/>
                </a:lnTo>
                <a:lnTo>
                  <a:pt x="3657571" y="252425"/>
                </a:lnTo>
                <a:lnTo>
                  <a:pt x="3630968" y="215508"/>
                </a:lnTo>
                <a:lnTo>
                  <a:pt x="3601533" y="180916"/>
                </a:lnTo>
                <a:lnTo>
                  <a:pt x="3569435" y="148818"/>
                </a:lnTo>
                <a:lnTo>
                  <a:pt x="3534843" y="119383"/>
                </a:lnTo>
                <a:lnTo>
                  <a:pt x="3497926" y="92780"/>
                </a:lnTo>
                <a:lnTo>
                  <a:pt x="3458852" y="69176"/>
                </a:lnTo>
                <a:lnTo>
                  <a:pt x="3417789" y="48742"/>
                </a:lnTo>
                <a:lnTo>
                  <a:pt x="3374907" y="31644"/>
                </a:lnTo>
                <a:lnTo>
                  <a:pt x="3330373" y="18053"/>
                </a:lnTo>
                <a:lnTo>
                  <a:pt x="3284357" y="8135"/>
                </a:lnTo>
                <a:lnTo>
                  <a:pt x="3237028" y="2062"/>
                </a:lnTo>
                <a:lnTo>
                  <a:pt x="3188553" y="0"/>
                </a:lnTo>
                <a:close/>
              </a:path>
            </a:pathLst>
          </a:custGeom>
          <a:solidFill>
            <a:srgbClr val="F8F9FD"/>
          </a:solidFill>
        </p:spPr>
        <p:txBody>
          <a:bodyPr wrap="square" lIns="0" tIns="0" rIns="0" bIns="0" rtlCol="0"/>
          <a:lstStyle/>
          <a:p>
            <a:endParaRPr/>
          </a:p>
        </p:txBody>
      </p:sp>
      <p:sp>
        <p:nvSpPr>
          <p:cNvPr id="76" name="object 76"/>
          <p:cNvSpPr/>
          <p:nvPr/>
        </p:nvSpPr>
        <p:spPr>
          <a:xfrm>
            <a:off x="12764268" y="8893261"/>
            <a:ext cx="1528291" cy="470050"/>
          </a:xfrm>
          <a:prstGeom prst="rect">
            <a:avLst/>
          </a:prstGeom>
          <a:blipFill>
            <a:blip r:embed="rId59" cstate="print"/>
            <a:stretch>
              <a:fillRect/>
            </a:stretch>
          </a:blipFill>
        </p:spPr>
        <p:txBody>
          <a:bodyPr wrap="square" lIns="0" tIns="0" rIns="0" bIns="0" rtlCol="0"/>
          <a:lstStyle/>
          <a:p>
            <a:endParaRPr/>
          </a:p>
        </p:txBody>
      </p:sp>
      <p:sp>
        <p:nvSpPr>
          <p:cNvPr id="77" name="object 77"/>
          <p:cNvSpPr/>
          <p:nvPr/>
        </p:nvSpPr>
        <p:spPr>
          <a:xfrm>
            <a:off x="12941699" y="9029741"/>
            <a:ext cx="1213837" cy="175326"/>
          </a:xfrm>
          <a:prstGeom prst="rect">
            <a:avLst/>
          </a:prstGeom>
          <a:blipFill>
            <a:blip r:embed="rId60" cstate="print"/>
            <a:stretch>
              <a:fillRect/>
            </a:stretch>
          </a:blipFill>
        </p:spPr>
        <p:txBody>
          <a:bodyPr wrap="square" lIns="0" tIns="0" rIns="0" bIns="0" rtlCol="0"/>
          <a:lstStyle/>
          <a:p>
            <a:endParaRPr/>
          </a:p>
        </p:txBody>
      </p:sp>
      <p:sp>
        <p:nvSpPr>
          <p:cNvPr id="78" name="object 78"/>
          <p:cNvSpPr txBox="1"/>
          <p:nvPr/>
        </p:nvSpPr>
        <p:spPr>
          <a:xfrm>
            <a:off x="12884884" y="9243476"/>
            <a:ext cx="2233295" cy="227965"/>
          </a:xfrm>
          <a:prstGeom prst="rect">
            <a:avLst/>
          </a:prstGeom>
        </p:spPr>
        <p:txBody>
          <a:bodyPr vert="horz" wrap="square" lIns="0" tIns="15875" rIns="0" bIns="0" rtlCol="0">
            <a:spAutoFit/>
          </a:bodyPr>
          <a:lstStyle/>
          <a:p>
            <a:pPr marL="12700">
              <a:lnSpc>
                <a:spcPct val="100000"/>
              </a:lnSpc>
              <a:spcBef>
                <a:spcPts val="125"/>
              </a:spcBef>
            </a:pPr>
            <a:r>
              <a:rPr sz="1300" b="1" spc="-35" dirty="0">
                <a:solidFill>
                  <a:srgbClr val="131F48"/>
                </a:solidFill>
                <a:latin typeface="Lucida Sans"/>
                <a:cs typeface="Lucida Sans"/>
              </a:rPr>
              <a:t>The </a:t>
            </a:r>
            <a:r>
              <a:rPr sz="1300" b="1" spc="10" dirty="0">
                <a:solidFill>
                  <a:srgbClr val="131F48"/>
                </a:solidFill>
                <a:latin typeface="Lucida Sans"/>
                <a:cs typeface="Lucida Sans"/>
              </a:rPr>
              <a:t>return </a:t>
            </a:r>
            <a:r>
              <a:rPr sz="1300" b="1" spc="-25" dirty="0">
                <a:solidFill>
                  <a:srgbClr val="131F48"/>
                </a:solidFill>
                <a:latin typeface="Lucida Sans"/>
                <a:cs typeface="Lucida Sans"/>
              </a:rPr>
              <a:t>of </a:t>
            </a:r>
            <a:r>
              <a:rPr sz="1300" b="1" spc="25" dirty="0">
                <a:solidFill>
                  <a:srgbClr val="131F48"/>
                </a:solidFill>
                <a:latin typeface="Lucida Sans"/>
                <a:cs typeface="Lucida Sans"/>
              </a:rPr>
              <a:t>the</a:t>
            </a:r>
            <a:r>
              <a:rPr sz="1300" b="1" spc="-315" dirty="0">
                <a:solidFill>
                  <a:srgbClr val="131F48"/>
                </a:solidFill>
                <a:latin typeface="Lucida Sans"/>
                <a:cs typeface="Lucida Sans"/>
              </a:rPr>
              <a:t> </a:t>
            </a:r>
            <a:r>
              <a:rPr sz="1300" b="1" spc="-5" dirty="0">
                <a:solidFill>
                  <a:srgbClr val="131F48"/>
                </a:solidFill>
                <a:latin typeface="Lucida Sans"/>
                <a:cs typeface="Lucida Sans"/>
              </a:rPr>
              <a:t>chatbots</a:t>
            </a:r>
            <a:endParaRPr sz="1300">
              <a:latin typeface="Lucida Sans"/>
              <a:cs typeface="Lucida Sans"/>
            </a:endParaRPr>
          </a:p>
        </p:txBody>
      </p:sp>
      <p:sp>
        <p:nvSpPr>
          <p:cNvPr id="79" name="object 79"/>
          <p:cNvSpPr/>
          <p:nvPr/>
        </p:nvSpPr>
        <p:spPr>
          <a:xfrm>
            <a:off x="12015203" y="8873152"/>
            <a:ext cx="728952" cy="728955"/>
          </a:xfrm>
          <a:prstGeom prst="rect">
            <a:avLst/>
          </a:prstGeom>
          <a:blipFill>
            <a:blip r:embed="rId61"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10605051" y="0"/>
            <a:ext cx="9499048" cy="11311383"/>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1575316" y="12451"/>
            <a:ext cx="8528783" cy="10426699"/>
          </a:xfrm>
          <a:prstGeom prst="rect">
            <a:avLst/>
          </a:prstGeom>
          <a:blipFill>
            <a:blip r:embed="rId12" cstate="print"/>
            <a:stretch>
              <a:fillRect/>
            </a:stretch>
          </a:blipFill>
        </p:spPr>
        <p:txBody>
          <a:bodyPr wrap="square" lIns="0" tIns="0" rIns="0" bIns="0" rtlCol="0"/>
          <a:lstStyle/>
          <a:p>
            <a:endParaRPr/>
          </a:p>
        </p:txBody>
      </p:sp>
      <p:sp>
        <p:nvSpPr>
          <p:cNvPr id="12" name="object 12"/>
          <p:cNvSpPr/>
          <p:nvPr/>
        </p:nvSpPr>
        <p:spPr>
          <a:xfrm>
            <a:off x="11439590" y="5995033"/>
            <a:ext cx="3835805" cy="3021395"/>
          </a:xfrm>
          <a:prstGeom prst="rect">
            <a:avLst/>
          </a:prstGeom>
          <a:blipFill>
            <a:blip r:embed="rId13" cstate="print"/>
            <a:stretch>
              <a:fillRect/>
            </a:stretch>
          </a:blipFill>
        </p:spPr>
        <p:txBody>
          <a:bodyPr wrap="square" lIns="0" tIns="0" rIns="0" bIns="0" rtlCol="0"/>
          <a:lstStyle/>
          <a:p>
            <a:endParaRPr/>
          </a:p>
        </p:txBody>
      </p:sp>
      <p:sp>
        <p:nvSpPr>
          <p:cNvPr id="13" name="object 13"/>
          <p:cNvSpPr/>
          <p:nvPr/>
        </p:nvSpPr>
        <p:spPr>
          <a:xfrm>
            <a:off x="12130830" y="6510329"/>
            <a:ext cx="2629535" cy="1852930"/>
          </a:xfrm>
          <a:custGeom>
            <a:avLst/>
            <a:gdLst/>
            <a:ahLst/>
            <a:cxnLst/>
            <a:rect l="l" t="t" r="r" b="b"/>
            <a:pathLst>
              <a:path w="2629534" h="1852929">
                <a:moveTo>
                  <a:pt x="2229746" y="0"/>
                </a:moveTo>
                <a:lnTo>
                  <a:pt x="399522" y="0"/>
                </a:lnTo>
                <a:lnTo>
                  <a:pt x="352930" y="2687"/>
                </a:lnTo>
                <a:lnTo>
                  <a:pt x="307916" y="10551"/>
                </a:lnTo>
                <a:lnTo>
                  <a:pt x="264781" y="23292"/>
                </a:lnTo>
                <a:lnTo>
                  <a:pt x="223824" y="40608"/>
                </a:lnTo>
                <a:lnTo>
                  <a:pt x="185345" y="62201"/>
                </a:lnTo>
                <a:lnTo>
                  <a:pt x="149643" y="87772"/>
                </a:lnTo>
                <a:lnTo>
                  <a:pt x="117019" y="117019"/>
                </a:lnTo>
                <a:lnTo>
                  <a:pt x="87772" y="149643"/>
                </a:lnTo>
                <a:lnTo>
                  <a:pt x="62201" y="185345"/>
                </a:lnTo>
                <a:lnTo>
                  <a:pt x="40608" y="223824"/>
                </a:lnTo>
                <a:lnTo>
                  <a:pt x="23292" y="264781"/>
                </a:lnTo>
                <a:lnTo>
                  <a:pt x="10551" y="307916"/>
                </a:lnTo>
                <a:lnTo>
                  <a:pt x="2687" y="352930"/>
                </a:lnTo>
                <a:lnTo>
                  <a:pt x="0" y="399522"/>
                </a:lnTo>
                <a:lnTo>
                  <a:pt x="0" y="1453031"/>
                </a:lnTo>
                <a:lnTo>
                  <a:pt x="2687" y="1499622"/>
                </a:lnTo>
                <a:lnTo>
                  <a:pt x="10551" y="1544636"/>
                </a:lnTo>
                <a:lnTo>
                  <a:pt x="23292" y="1587771"/>
                </a:lnTo>
                <a:lnTo>
                  <a:pt x="40608" y="1628728"/>
                </a:lnTo>
                <a:lnTo>
                  <a:pt x="62201" y="1667208"/>
                </a:lnTo>
                <a:lnTo>
                  <a:pt x="87772" y="1702909"/>
                </a:lnTo>
                <a:lnTo>
                  <a:pt x="117019" y="1735534"/>
                </a:lnTo>
                <a:lnTo>
                  <a:pt x="149643" y="1764781"/>
                </a:lnTo>
                <a:lnTo>
                  <a:pt x="185345" y="1790351"/>
                </a:lnTo>
                <a:lnTo>
                  <a:pt x="223824" y="1811944"/>
                </a:lnTo>
                <a:lnTo>
                  <a:pt x="264781" y="1829261"/>
                </a:lnTo>
                <a:lnTo>
                  <a:pt x="307916" y="1842001"/>
                </a:lnTo>
                <a:lnTo>
                  <a:pt x="352930" y="1849865"/>
                </a:lnTo>
                <a:lnTo>
                  <a:pt x="399522" y="1852553"/>
                </a:lnTo>
                <a:lnTo>
                  <a:pt x="2229746" y="1852553"/>
                </a:lnTo>
                <a:lnTo>
                  <a:pt x="2276337" y="1849865"/>
                </a:lnTo>
                <a:lnTo>
                  <a:pt x="2321351" y="1842001"/>
                </a:lnTo>
                <a:lnTo>
                  <a:pt x="2364486" y="1829261"/>
                </a:lnTo>
                <a:lnTo>
                  <a:pt x="2405443" y="1811944"/>
                </a:lnTo>
                <a:lnTo>
                  <a:pt x="2443923" y="1790351"/>
                </a:lnTo>
                <a:lnTo>
                  <a:pt x="2479624" y="1764781"/>
                </a:lnTo>
                <a:lnTo>
                  <a:pt x="2512249" y="1735534"/>
                </a:lnTo>
                <a:lnTo>
                  <a:pt x="2541496" y="1702909"/>
                </a:lnTo>
                <a:lnTo>
                  <a:pt x="2567066" y="1667208"/>
                </a:lnTo>
                <a:lnTo>
                  <a:pt x="2588659" y="1628728"/>
                </a:lnTo>
                <a:lnTo>
                  <a:pt x="2605976" y="1587771"/>
                </a:lnTo>
                <a:lnTo>
                  <a:pt x="2618716" y="1544636"/>
                </a:lnTo>
                <a:lnTo>
                  <a:pt x="2626580" y="1499622"/>
                </a:lnTo>
                <a:lnTo>
                  <a:pt x="2629268" y="1453031"/>
                </a:lnTo>
                <a:lnTo>
                  <a:pt x="2629268" y="399522"/>
                </a:lnTo>
                <a:lnTo>
                  <a:pt x="2626580" y="352930"/>
                </a:lnTo>
                <a:lnTo>
                  <a:pt x="2618716" y="307916"/>
                </a:lnTo>
                <a:lnTo>
                  <a:pt x="2605976" y="264781"/>
                </a:lnTo>
                <a:lnTo>
                  <a:pt x="2588659" y="223824"/>
                </a:lnTo>
                <a:lnTo>
                  <a:pt x="2567066" y="185345"/>
                </a:lnTo>
                <a:lnTo>
                  <a:pt x="2541496" y="149643"/>
                </a:lnTo>
                <a:lnTo>
                  <a:pt x="2512249" y="117019"/>
                </a:lnTo>
                <a:lnTo>
                  <a:pt x="2479624" y="87772"/>
                </a:lnTo>
                <a:lnTo>
                  <a:pt x="2443923" y="62201"/>
                </a:lnTo>
                <a:lnTo>
                  <a:pt x="2405443" y="40608"/>
                </a:lnTo>
                <a:lnTo>
                  <a:pt x="2364486" y="23292"/>
                </a:lnTo>
                <a:lnTo>
                  <a:pt x="2321351" y="10551"/>
                </a:lnTo>
                <a:lnTo>
                  <a:pt x="2276337" y="2687"/>
                </a:lnTo>
                <a:lnTo>
                  <a:pt x="2229746" y="0"/>
                </a:lnTo>
                <a:close/>
              </a:path>
            </a:pathLst>
          </a:custGeom>
          <a:solidFill>
            <a:srgbClr val="FFFFFF">
              <a:alpha val="94900"/>
            </a:srgbClr>
          </a:solidFill>
        </p:spPr>
        <p:txBody>
          <a:bodyPr wrap="square" lIns="0" tIns="0" rIns="0" bIns="0" rtlCol="0"/>
          <a:lstStyle/>
          <a:p>
            <a:endParaRPr/>
          </a:p>
        </p:txBody>
      </p:sp>
      <p:sp>
        <p:nvSpPr>
          <p:cNvPr id="14" name="object 14"/>
          <p:cNvSpPr/>
          <p:nvPr/>
        </p:nvSpPr>
        <p:spPr>
          <a:xfrm>
            <a:off x="12527988" y="7377535"/>
            <a:ext cx="1714303" cy="565568"/>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2742587" y="7546138"/>
            <a:ext cx="1332480" cy="203343"/>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2643613" y="7679173"/>
            <a:ext cx="1480532" cy="630923"/>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2854205" y="7847775"/>
            <a:ext cx="1100660" cy="267943"/>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2626018" y="6460056"/>
            <a:ext cx="1457901" cy="1457911"/>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13121203" y="6766721"/>
            <a:ext cx="656058" cy="656060"/>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2805223" y="1121083"/>
            <a:ext cx="4828704" cy="1379988"/>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3286072" y="1476879"/>
            <a:ext cx="3989901" cy="610060"/>
          </a:xfrm>
          <a:prstGeom prst="rect">
            <a:avLst/>
          </a:prstGeom>
          <a:blipFill>
            <a:blip r:embed="rId21" cstate="print"/>
            <a:stretch>
              <a:fillRect/>
            </a:stretch>
          </a:blipFill>
        </p:spPr>
        <p:txBody>
          <a:bodyPr wrap="square" lIns="0" tIns="0" rIns="0" bIns="0" rtlCol="0"/>
          <a:lstStyle/>
          <a:p>
            <a:endParaRPr/>
          </a:p>
        </p:txBody>
      </p:sp>
      <p:sp>
        <p:nvSpPr>
          <p:cNvPr id="22" name="object 22"/>
          <p:cNvSpPr/>
          <p:nvPr/>
        </p:nvSpPr>
        <p:spPr>
          <a:xfrm>
            <a:off x="2800195" y="2025994"/>
            <a:ext cx="4122370" cy="1578555"/>
          </a:xfrm>
          <a:prstGeom prst="rect">
            <a:avLst/>
          </a:prstGeom>
          <a:blipFill>
            <a:blip r:embed="rId22" cstate="print"/>
            <a:stretch>
              <a:fillRect/>
            </a:stretch>
          </a:blipFill>
        </p:spPr>
        <p:txBody>
          <a:bodyPr wrap="square" lIns="0" tIns="0" rIns="0" bIns="0" rtlCol="0"/>
          <a:lstStyle/>
          <a:p>
            <a:endParaRPr/>
          </a:p>
        </p:txBody>
      </p:sp>
      <p:sp>
        <p:nvSpPr>
          <p:cNvPr id="23" name="object 23"/>
          <p:cNvSpPr/>
          <p:nvPr/>
        </p:nvSpPr>
        <p:spPr>
          <a:xfrm>
            <a:off x="3266466" y="2381790"/>
            <a:ext cx="3297142" cy="803862"/>
          </a:xfrm>
          <a:prstGeom prst="rect">
            <a:avLst/>
          </a:prstGeom>
          <a:blipFill>
            <a:blip r:embed="rId23" cstate="print"/>
            <a:stretch>
              <a:fillRect/>
            </a:stretch>
          </a:blipFill>
        </p:spPr>
        <p:txBody>
          <a:bodyPr wrap="square" lIns="0" tIns="0" rIns="0" bIns="0" rtlCol="0"/>
          <a:lstStyle/>
          <a:p>
            <a:endParaRPr/>
          </a:p>
        </p:txBody>
      </p:sp>
      <p:sp>
        <p:nvSpPr>
          <p:cNvPr id="24" name="object 24"/>
          <p:cNvSpPr txBox="1"/>
          <p:nvPr/>
        </p:nvSpPr>
        <p:spPr>
          <a:xfrm>
            <a:off x="3223962" y="1059802"/>
            <a:ext cx="2605405" cy="252095"/>
          </a:xfrm>
          <a:prstGeom prst="rect">
            <a:avLst/>
          </a:prstGeom>
        </p:spPr>
        <p:txBody>
          <a:bodyPr vert="horz" wrap="square" lIns="0" tIns="17145" rIns="0" bIns="0" rtlCol="0">
            <a:spAutoFit/>
          </a:bodyPr>
          <a:lstStyle/>
          <a:p>
            <a:pPr marL="12700">
              <a:lnSpc>
                <a:spcPct val="100000"/>
              </a:lnSpc>
              <a:spcBef>
                <a:spcPts val="135"/>
              </a:spcBef>
            </a:pPr>
            <a:r>
              <a:rPr sz="1450" b="1" spc="40" dirty="0">
                <a:solidFill>
                  <a:srgbClr val="ACB9E9"/>
                </a:solidFill>
                <a:latin typeface="Lucida Sans"/>
                <a:cs typeface="Lucida Sans"/>
              </a:rPr>
              <a:t>P</a:t>
            </a:r>
            <a:r>
              <a:rPr sz="1450" b="1" spc="-215" dirty="0">
                <a:solidFill>
                  <a:srgbClr val="ACB9E9"/>
                </a:solidFill>
                <a:latin typeface="Lucida Sans"/>
                <a:cs typeface="Lucida Sans"/>
              </a:rPr>
              <a:t> </a:t>
            </a:r>
            <a:r>
              <a:rPr sz="1450" b="1" spc="-25" dirty="0">
                <a:solidFill>
                  <a:srgbClr val="ACB9E9"/>
                </a:solidFill>
                <a:latin typeface="Lucida Sans"/>
                <a:cs typeface="Lucida Sans"/>
              </a:rPr>
              <a:t>R</a:t>
            </a:r>
            <a:r>
              <a:rPr sz="1450" b="1" spc="-210" dirty="0">
                <a:solidFill>
                  <a:srgbClr val="ACB9E9"/>
                </a:solidFill>
                <a:latin typeface="Lucida Sans"/>
                <a:cs typeface="Lucida Sans"/>
              </a:rPr>
              <a:t> </a:t>
            </a:r>
            <a:r>
              <a:rPr sz="1450" b="1" spc="145" dirty="0">
                <a:solidFill>
                  <a:srgbClr val="ACB9E9"/>
                </a:solidFill>
                <a:latin typeface="Lucida Sans"/>
                <a:cs typeface="Lucida Sans"/>
              </a:rPr>
              <a:t>OP</a:t>
            </a:r>
            <a:r>
              <a:rPr sz="1450" b="1" spc="-215" dirty="0">
                <a:solidFill>
                  <a:srgbClr val="ACB9E9"/>
                </a:solidFill>
                <a:latin typeface="Lucida Sans"/>
                <a:cs typeface="Lucida Sans"/>
              </a:rPr>
              <a:t> </a:t>
            </a:r>
            <a:r>
              <a:rPr sz="1450" b="1" spc="114" dirty="0">
                <a:solidFill>
                  <a:srgbClr val="ACB9E9"/>
                </a:solidFill>
                <a:latin typeface="Lucida Sans"/>
                <a:cs typeface="Lucida Sans"/>
              </a:rPr>
              <a:t>OS</a:t>
            </a:r>
            <a:r>
              <a:rPr sz="1450" b="1" spc="-235" dirty="0">
                <a:solidFill>
                  <a:srgbClr val="ACB9E9"/>
                </a:solidFill>
                <a:latin typeface="Lucida Sans"/>
                <a:cs typeface="Lucida Sans"/>
              </a:rPr>
              <a:t> </a:t>
            </a:r>
            <a:r>
              <a:rPr sz="1450" b="1" spc="-40" dirty="0">
                <a:solidFill>
                  <a:srgbClr val="ACB9E9"/>
                </a:solidFill>
                <a:latin typeface="Lucida Sans"/>
                <a:cs typeface="Lucida Sans"/>
              </a:rPr>
              <a:t>E</a:t>
            </a:r>
            <a:r>
              <a:rPr sz="1450" b="1" spc="-215" dirty="0">
                <a:solidFill>
                  <a:srgbClr val="ACB9E9"/>
                </a:solidFill>
                <a:latin typeface="Lucida Sans"/>
                <a:cs typeface="Lucida Sans"/>
              </a:rPr>
              <a:t> </a:t>
            </a:r>
            <a:r>
              <a:rPr sz="1450" b="1" spc="-55" dirty="0">
                <a:solidFill>
                  <a:srgbClr val="ACB9E9"/>
                </a:solidFill>
                <a:latin typeface="Lucida Sans"/>
                <a:cs typeface="Lucida Sans"/>
              </a:rPr>
              <a:t>D</a:t>
            </a:r>
            <a:r>
              <a:rPr sz="1450" b="1" spc="340" dirty="0">
                <a:solidFill>
                  <a:srgbClr val="ACB9E9"/>
                </a:solidFill>
                <a:latin typeface="Lucida Sans"/>
                <a:cs typeface="Lucida Sans"/>
              </a:rPr>
              <a:t> </a:t>
            </a:r>
            <a:r>
              <a:rPr sz="1450" b="1" spc="-15" dirty="0">
                <a:solidFill>
                  <a:srgbClr val="ACB9E9"/>
                </a:solidFill>
                <a:latin typeface="Lucida Sans"/>
                <a:cs typeface="Lucida Sans"/>
              </a:rPr>
              <a:t>S</a:t>
            </a:r>
            <a:r>
              <a:rPr sz="1450" b="1" spc="-220" dirty="0">
                <a:solidFill>
                  <a:srgbClr val="ACB9E9"/>
                </a:solidFill>
                <a:latin typeface="Lucida Sans"/>
                <a:cs typeface="Lucida Sans"/>
              </a:rPr>
              <a:t> </a:t>
            </a:r>
            <a:r>
              <a:rPr sz="1450" b="1" spc="120" dirty="0">
                <a:solidFill>
                  <a:srgbClr val="ACB9E9"/>
                </a:solidFill>
                <a:latin typeface="Lucida Sans"/>
                <a:cs typeface="Lucida Sans"/>
              </a:rPr>
              <a:t>OL</a:t>
            </a:r>
            <a:r>
              <a:rPr sz="1450" b="1" spc="-240" dirty="0">
                <a:solidFill>
                  <a:srgbClr val="ACB9E9"/>
                </a:solidFill>
                <a:latin typeface="Lucida Sans"/>
                <a:cs typeface="Lucida Sans"/>
              </a:rPr>
              <a:t> </a:t>
            </a:r>
            <a:r>
              <a:rPr sz="1450" b="1" spc="85" dirty="0">
                <a:solidFill>
                  <a:srgbClr val="ACB9E9"/>
                </a:solidFill>
                <a:latin typeface="Lucida Sans"/>
                <a:cs typeface="Lucida Sans"/>
              </a:rPr>
              <a:t>UT</a:t>
            </a:r>
            <a:r>
              <a:rPr sz="1450" b="1" spc="-220" dirty="0">
                <a:solidFill>
                  <a:srgbClr val="ACB9E9"/>
                </a:solidFill>
                <a:latin typeface="Lucida Sans"/>
                <a:cs typeface="Lucida Sans"/>
              </a:rPr>
              <a:t> </a:t>
            </a:r>
            <a:r>
              <a:rPr sz="1450" b="1" spc="10" dirty="0">
                <a:solidFill>
                  <a:srgbClr val="ACB9E9"/>
                </a:solidFill>
                <a:latin typeface="Lucida Sans"/>
                <a:cs typeface="Lucida Sans"/>
              </a:rPr>
              <a:t>I</a:t>
            </a:r>
            <a:r>
              <a:rPr sz="1450" b="1" spc="-210" dirty="0">
                <a:solidFill>
                  <a:srgbClr val="ACB9E9"/>
                </a:solidFill>
                <a:latin typeface="Lucida Sans"/>
                <a:cs typeface="Lucida Sans"/>
              </a:rPr>
              <a:t> </a:t>
            </a:r>
            <a:r>
              <a:rPr sz="1450" b="1" spc="170" dirty="0">
                <a:solidFill>
                  <a:srgbClr val="ACB9E9"/>
                </a:solidFill>
                <a:latin typeface="Lucida Sans"/>
                <a:cs typeface="Lucida Sans"/>
              </a:rPr>
              <a:t>ON</a:t>
            </a:r>
            <a:r>
              <a:rPr sz="1450" b="1" spc="-204" dirty="0">
                <a:solidFill>
                  <a:srgbClr val="ACB9E9"/>
                </a:solidFill>
                <a:latin typeface="Lucida Sans"/>
                <a:cs typeface="Lucida Sans"/>
              </a:rPr>
              <a:t> </a:t>
            </a:r>
            <a:endParaRPr sz="1450">
              <a:latin typeface="Lucida Sans"/>
              <a:cs typeface="Lucida Sans"/>
            </a:endParaRPr>
          </a:p>
        </p:txBody>
      </p:sp>
      <p:sp>
        <p:nvSpPr>
          <p:cNvPr id="25" name="object 25"/>
          <p:cNvSpPr/>
          <p:nvPr/>
        </p:nvSpPr>
        <p:spPr>
          <a:xfrm>
            <a:off x="1648948" y="6540493"/>
            <a:ext cx="8767579" cy="4685426"/>
          </a:xfrm>
          <a:prstGeom prst="rect">
            <a:avLst/>
          </a:prstGeom>
          <a:blipFill>
            <a:blip r:embed="rId24" cstate="print"/>
            <a:stretch>
              <a:fillRect/>
            </a:stretch>
          </a:blipFill>
        </p:spPr>
        <p:txBody>
          <a:bodyPr wrap="square" lIns="0" tIns="0" rIns="0" bIns="0" rtlCol="0"/>
          <a:lstStyle/>
          <a:p>
            <a:endParaRPr/>
          </a:p>
        </p:txBody>
      </p:sp>
      <p:sp>
        <p:nvSpPr>
          <p:cNvPr id="26" name="object 26"/>
          <p:cNvSpPr/>
          <p:nvPr/>
        </p:nvSpPr>
        <p:spPr>
          <a:xfrm>
            <a:off x="3139537" y="7191526"/>
            <a:ext cx="6625956" cy="2981177"/>
          </a:xfrm>
          <a:prstGeom prst="rect">
            <a:avLst/>
          </a:prstGeom>
          <a:blipFill>
            <a:blip r:embed="rId25" cstate="print"/>
            <a:stretch>
              <a:fillRect/>
            </a:stretch>
          </a:blipFill>
        </p:spPr>
        <p:txBody>
          <a:bodyPr wrap="square" lIns="0" tIns="0" rIns="0" bIns="0" rtlCol="0"/>
          <a:lstStyle/>
          <a:p>
            <a:endParaRPr/>
          </a:p>
        </p:txBody>
      </p:sp>
      <p:sp>
        <p:nvSpPr>
          <p:cNvPr id="27" name="object 27"/>
          <p:cNvSpPr txBox="1"/>
          <p:nvPr/>
        </p:nvSpPr>
        <p:spPr>
          <a:xfrm>
            <a:off x="3241699" y="3674998"/>
            <a:ext cx="6382385" cy="930910"/>
          </a:xfrm>
          <a:prstGeom prst="rect">
            <a:avLst/>
          </a:prstGeom>
        </p:spPr>
        <p:txBody>
          <a:bodyPr vert="horz" wrap="square" lIns="0" tIns="12065" rIns="0" bIns="0" rtlCol="0">
            <a:spAutoFit/>
          </a:bodyPr>
          <a:lstStyle/>
          <a:p>
            <a:pPr marL="12700" marR="5080">
              <a:lnSpc>
                <a:spcPct val="152200"/>
              </a:lnSpc>
              <a:spcBef>
                <a:spcPts val="95"/>
              </a:spcBef>
              <a:tabLst>
                <a:tab pos="1922780" algn="l"/>
              </a:tabLst>
            </a:pPr>
            <a:r>
              <a:rPr sz="1950" b="1" spc="-50" dirty="0">
                <a:solidFill>
                  <a:srgbClr val="131F48"/>
                </a:solidFill>
                <a:latin typeface="Lucida Sans"/>
                <a:cs typeface="Lucida Sans"/>
              </a:rPr>
              <a:t>The</a:t>
            </a:r>
            <a:r>
              <a:rPr sz="1950" b="1" spc="-120" dirty="0">
                <a:solidFill>
                  <a:srgbClr val="131F48"/>
                </a:solidFill>
                <a:latin typeface="Lucida Sans"/>
                <a:cs typeface="Lucida Sans"/>
              </a:rPr>
              <a:t> </a:t>
            </a:r>
            <a:r>
              <a:rPr sz="1950" b="1" dirty="0">
                <a:solidFill>
                  <a:srgbClr val="131F48"/>
                </a:solidFill>
                <a:latin typeface="Lucida Sans"/>
                <a:cs typeface="Lucida Sans"/>
              </a:rPr>
              <a:t>activity</a:t>
            </a:r>
            <a:r>
              <a:rPr sz="1950" b="1" spc="-80" dirty="0">
                <a:solidFill>
                  <a:srgbClr val="131F48"/>
                </a:solidFill>
                <a:latin typeface="Lucida Sans"/>
                <a:cs typeface="Lucida Sans"/>
              </a:rPr>
              <a:t> </a:t>
            </a:r>
            <a:r>
              <a:rPr sz="1950" b="1" spc="-35" dirty="0">
                <a:solidFill>
                  <a:srgbClr val="131F48"/>
                </a:solidFill>
                <a:latin typeface="Lucida Sans"/>
                <a:cs typeface="Lucida Sans"/>
              </a:rPr>
              <a:t>of	</a:t>
            </a:r>
            <a:r>
              <a:rPr sz="1950" b="1" spc="-50" dirty="0">
                <a:solidFill>
                  <a:srgbClr val="131F48"/>
                </a:solidFill>
                <a:latin typeface="Lucida Sans"/>
                <a:cs typeface="Lucida Sans"/>
              </a:rPr>
              <a:t>SA</a:t>
            </a:r>
            <a:r>
              <a:rPr sz="1950" b="1" spc="-110" dirty="0">
                <a:solidFill>
                  <a:srgbClr val="131F48"/>
                </a:solidFill>
                <a:latin typeface="Lucida Sans"/>
                <a:cs typeface="Lucida Sans"/>
              </a:rPr>
              <a:t> </a:t>
            </a:r>
            <a:r>
              <a:rPr sz="1950" b="1" spc="-75" dirty="0">
                <a:solidFill>
                  <a:srgbClr val="131F48"/>
                </a:solidFill>
                <a:latin typeface="Lucida Sans"/>
                <a:cs typeface="Lucida Sans"/>
              </a:rPr>
              <a:t>is</a:t>
            </a:r>
            <a:r>
              <a:rPr sz="1950" b="1" spc="-105" dirty="0">
                <a:solidFill>
                  <a:srgbClr val="131F48"/>
                </a:solidFill>
                <a:latin typeface="Lucida Sans"/>
                <a:cs typeface="Lucida Sans"/>
              </a:rPr>
              <a:t> </a:t>
            </a:r>
            <a:r>
              <a:rPr sz="1950" b="1" spc="45" dirty="0">
                <a:solidFill>
                  <a:srgbClr val="131F48"/>
                </a:solidFill>
                <a:latin typeface="Lucida Sans"/>
                <a:cs typeface="Lucida Sans"/>
              </a:rPr>
              <a:t>a</a:t>
            </a:r>
            <a:r>
              <a:rPr sz="1950" b="1" spc="-120" dirty="0">
                <a:solidFill>
                  <a:srgbClr val="131F48"/>
                </a:solidFill>
                <a:latin typeface="Lucida Sans"/>
                <a:cs typeface="Lucida Sans"/>
              </a:rPr>
              <a:t> </a:t>
            </a:r>
            <a:r>
              <a:rPr sz="1950" b="1" spc="5" dirty="0">
                <a:solidFill>
                  <a:srgbClr val="131F48"/>
                </a:solidFill>
                <a:latin typeface="Lucida Sans"/>
                <a:cs typeface="Lucida Sans"/>
              </a:rPr>
              <a:t>computation</a:t>
            </a:r>
            <a:r>
              <a:rPr sz="1950" b="1" spc="-65" dirty="0">
                <a:solidFill>
                  <a:srgbClr val="131F48"/>
                </a:solidFill>
                <a:latin typeface="Lucida Sans"/>
                <a:cs typeface="Lucida Sans"/>
              </a:rPr>
              <a:t> </a:t>
            </a:r>
            <a:r>
              <a:rPr sz="1950" b="1" spc="-20" dirty="0">
                <a:solidFill>
                  <a:srgbClr val="131F48"/>
                </a:solidFill>
                <a:latin typeface="Lucida Sans"/>
                <a:cs typeface="Lucida Sans"/>
              </a:rPr>
              <a:t>study</a:t>
            </a:r>
            <a:r>
              <a:rPr sz="1950" b="1" spc="-130" dirty="0">
                <a:solidFill>
                  <a:srgbClr val="131F48"/>
                </a:solidFill>
                <a:latin typeface="Lucida Sans"/>
                <a:cs typeface="Lucida Sans"/>
              </a:rPr>
              <a:t> </a:t>
            </a:r>
            <a:r>
              <a:rPr sz="1950" b="1" spc="15" dirty="0">
                <a:solidFill>
                  <a:srgbClr val="131F48"/>
                </a:solidFill>
                <a:latin typeface="Lucida Sans"/>
                <a:cs typeface="Lucida Sans"/>
              </a:rPr>
              <a:t>to</a:t>
            </a:r>
            <a:r>
              <a:rPr sz="1950" b="1" spc="-110" dirty="0">
                <a:solidFill>
                  <a:srgbClr val="131F48"/>
                </a:solidFill>
                <a:latin typeface="Lucida Sans"/>
                <a:cs typeface="Lucida Sans"/>
              </a:rPr>
              <a:t> </a:t>
            </a:r>
            <a:r>
              <a:rPr sz="1950" b="1" spc="10" dirty="0">
                <a:solidFill>
                  <a:srgbClr val="131F48"/>
                </a:solidFill>
                <a:latin typeface="Lucida Sans"/>
                <a:cs typeface="Lucida Sans"/>
              </a:rPr>
              <a:t>detect  </a:t>
            </a:r>
            <a:r>
              <a:rPr sz="1950" b="1" spc="5" dirty="0">
                <a:solidFill>
                  <a:srgbClr val="131F48"/>
                </a:solidFill>
                <a:latin typeface="Lucida Sans"/>
                <a:cs typeface="Lucida Sans"/>
              </a:rPr>
              <a:t>and </a:t>
            </a:r>
            <a:r>
              <a:rPr sz="1950" b="1" spc="-50" dirty="0">
                <a:solidFill>
                  <a:srgbClr val="131F48"/>
                </a:solidFill>
                <a:latin typeface="Lucida Sans"/>
                <a:cs typeface="Lucida Sans"/>
              </a:rPr>
              <a:t>express </a:t>
            </a:r>
            <a:r>
              <a:rPr sz="1950" b="1" dirty="0">
                <a:solidFill>
                  <a:srgbClr val="131F48"/>
                </a:solidFill>
                <a:latin typeface="Lucida Sans"/>
                <a:cs typeface="Lucida Sans"/>
              </a:rPr>
              <a:t>opinion, </a:t>
            </a:r>
            <a:r>
              <a:rPr sz="1950" b="1" spc="20" dirty="0">
                <a:solidFill>
                  <a:srgbClr val="131F48"/>
                </a:solidFill>
                <a:latin typeface="Lucida Sans"/>
                <a:cs typeface="Lucida Sans"/>
              </a:rPr>
              <a:t>sentiment,</a:t>
            </a:r>
            <a:r>
              <a:rPr sz="1950" b="1" spc="-430" dirty="0">
                <a:solidFill>
                  <a:srgbClr val="131F48"/>
                </a:solidFill>
                <a:latin typeface="Lucida Sans"/>
                <a:cs typeface="Lucida Sans"/>
              </a:rPr>
              <a:t> </a:t>
            </a:r>
            <a:r>
              <a:rPr sz="1950" b="1" spc="15" dirty="0">
                <a:solidFill>
                  <a:srgbClr val="131F48"/>
                </a:solidFill>
                <a:latin typeface="Lucida Sans"/>
                <a:cs typeface="Lucida Sans"/>
              </a:rPr>
              <a:t>evaluation,</a:t>
            </a:r>
            <a:endParaRPr sz="1950">
              <a:latin typeface="Lucida Sans"/>
              <a:cs typeface="Lucida Sans"/>
            </a:endParaRPr>
          </a:p>
        </p:txBody>
      </p:sp>
      <p:sp>
        <p:nvSpPr>
          <p:cNvPr id="28" name="object 28"/>
          <p:cNvSpPr txBox="1"/>
          <p:nvPr/>
        </p:nvSpPr>
        <p:spPr>
          <a:xfrm>
            <a:off x="3241699" y="4579909"/>
            <a:ext cx="6255385" cy="1835785"/>
          </a:xfrm>
          <a:prstGeom prst="rect">
            <a:avLst/>
          </a:prstGeom>
        </p:spPr>
        <p:txBody>
          <a:bodyPr vert="horz" wrap="square" lIns="0" tIns="12065" rIns="0" bIns="0" rtlCol="0">
            <a:spAutoFit/>
          </a:bodyPr>
          <a:lstStyle/>
          <a:p>
            <a:pPr marL="12700" marR="5080">
              <a:lnSpc>
                <a:spcPct val="152200"/>
              </a:lnSpc>
              <a:spcBef>
                <a:spcPts val="95"/>
              </a:spcBef>
            </a:pPr>
            <a:r>
              <a:rPr sz="1950" b="1" spc="5" dirty="0">
                <a:solidFill>
                  <a:srgbClr val="131F48"/>
                </a:solidFill>
                <a:latin typeface="Lucida Sans"/>
                <a:cs typeface="Lucida Sans"/>
              </a:rPr>
              <a:t>behavior, </a:t>
            </a:r>
            <a:r>
              <a:rPr sz="1950" b="1" spc="20" dirty="0">
                <a:solidFill>
                  <a:srgbClr val="131F48"/>
                </a:solidFill>
                <a:latin typeface="Lucida Sans"/>
                <a:cs typeface="Lucida Sans"/>
              </a:rPr>
              <a:t>emotion, </a:t>
            </a:r>
            <a:r>
              <a:rPr sz="1950" b="1" spc="-15" dirty="0">
                <a:solidFill>
                  <a:srgbClr val="131F48"/>
                </a:solidFill>
                <a:latin typeface="Lucida Sans"/>
                <a:cs typeface="Lucida Sans"/>
              </a:rPr>
              <a:t>subjectivity, assessment, </a:t>
            </a:r>
            <a:r>
              <a:rPr sz="1950" b="1" spc="-5" dirty="0">
                <a:solidFill>
                  <a:srgbClr val="131F48"/>
                </a:solidFill>
                <a:latin typeface="Lucida Sans"/>
                <a:cs typeface="Lucida Sans"/>
              </a:rPr>
              <a:t>or  </a:t>
            </a:r>
            <a:r>
              <a:rPr sz="1950" b="1" spc="-20" dirty="0">
                <a:solidFill>
                  <a:srgbClr val="131F48"/>
                </a:solidFill>
                <a:latin typeface="Lucida Sans"/>
                <a:cs typeface="Lucida Sans"/>
              </a:rPr>
              <a:t>view </a:t>
            </a:r>
            <a:r>
              <a:rPr sz="1950" b="1" spc="-5" dirty="0">
                <a:solidFill>
                  <a:srgbClr val="131F48"/>
                </a:solidFill>
                <a:latin typeface="Lucida Sans"/>
                <a:cs typeface="Lucida Sans"/>
              </a:rPr>
              <a:t>in </a:t>
            </a:r>
            <a:r>
              <a:rPr sz="1950" b="1" spc="45" dirty="0">
                <a:solidFill>
                  <a:srgbClr val="131F48"/>
                </a:solidFill>
                <a:latin typeface="Lucida Sans"/>
                <a:cs typeface="Lucida Sans"/>
              </a:rPr>
              <a:t>a </a:t>
            </a:r>
            <a:r>
              <a:rPr sz="1950" b="1" spc="10" dirty="0">
                <a:solidFill>
                  <a:srgbClr val="131F48"/>
                </a:solidFill>
                <a:latin typeface="Lucida Sans"/>
                <a:cs typeface="Lucida Sans"/>
              </a:rPr>
              <a:t>current </a:t>
            </a:r>
            <a:r>
              <a:rPr sz="1950" b="1" spc="30" dirty="0">
                <a:solidFill>
                  <a:srgbClr val="131F48"/>
                </a:solidFill>
                <a:latin typeface="Lucida Sans"/>
                <a:cs typeface="Lucida Sans"/>
              </a:rPr>
              <a:t>text. </a:t>
            </a:r>
            <a:r>
              <a:rPr sz="1950" b="1" spc="-80" dirty="0">
                <a:solidFill>
                  <a:srgbClr val="131F48"/>
                </a:solidFill>
                <a:latin typeface="Lucida Sans"/>
                <a:cs typeface="Lucida Sans"/>
              </a:rPr>
              <a:t>This </a:t>
            </a:r>
            <a:r>
              <a:rPr sz="1950" b="1" spc="-10" dirty="0">
                <a:solidFill>
                  <a:srgbClr val="131F48"/>
                </a:solidFill>
                <a:latin typeface="Lucida Sans"/>
                <a:cs typeface="Lucida Sans"/>
              </a:rPr>
              <a:t>exploration </a:t>
            </a:r>
            <a:r>
              <a:rPr sz="1950" b="1" spc="-75" dirty="0">
                <a:solidFill>
                  <a:srgbClr val="131F48"/>
                </a:solidFill>
                <a:latin typeface="Lucida Sans"/>
                <a:cs typeface="Lucida Sans"/>
              </a:rPr>
              <a:t>is </a:t>
            </a:r>
            <a:r>
              <a:rPr sz="1950" b="1" spc="-5" dirty="0">
                <a:solidFill>
                  <a:srgbClr val="131F48"/>
                </a:solidFill>
                <a:latin typeface="Lucida Sans"/>
                <a:cs typeface="Lucida Sans"/>
              </a:rPr>
              <a:t>carried  </a:t>
            </a:r>
            <a:r>
              <a:rPr sz="1950" b="1" spc="20" dirty="0">
                <a:solidFill>
                  <a:srgbClr val="131F48"/>
                </a:solidFill>
                <a:latin typeface="Lucida Sans"/>
                <a:cs typeface="Lucida Sans"/>
              </a:rPr>
              <a:t>out</a:t>
            </a:r>
            <a:r>
              <a:rPr sz="1950" b="1" spc="-120" dirty="0">
                <a:solidFill>
                  <a:srgbClr val="131F48"/>
                </a:solidFill>
                <a:latin typeface="Lucida Sans"/>
                <a:cs typeface="Lucida Sans"/>
              </a:rPr>
              <a:t> </a:t>
            </a:r>
            <a:r>
              <a:rPr sz="1950" b="1" spc="15" dirty="0">
                <a:solidFill>
                  <a:srgbClr val="131F48"/>
                </a:solidFill>
                <a:latin typeface="Lucida Sans"/>
                <a:cs typeface="Lucida Sans"/>
              </a:rPr>
              <a:t>to</a:t>
            </a:r>
            <a:r>
              <a:rPr sz="1950" b="1" spc="-105" dirty="0">
                <a:solidFill>
                  <a:srgbClr val="131F48"/>
                </a:solidFill>
                <a:latin typeface="Lucida Sans"/>
                <a:cs typeface="Lucida Sans"/>
              </a:rPr>
              <a:t> </a:t>
            </a:r>
            <a:r>
              <a:rPr sz="1950" b="1" spc="-25" dirty="0">
                <a:solidFill>
                  <a:srgbClr val="131F48"/>
                </a:solidFill>
                <a:latin typeface="Lucida Sans"/>
                <a:cs typeface="Lucida Sans"/>
              </a:rPr>
              <a:t>see</a:t>
            </a:r>
            <a:r>
              <a:rPr sz="1950" b="1" spc="-130" dirty="0">
                <a:solidFill>
                  <a:srgbClr val="131F48"/>
                </a:solidFill>
                <a:latin typeface="Lucida Sans"/>
                <a:cs typeface="Lucida Sans"/>
              </a:rPr>
              <a:t> </a:t>
            </a:r>
            <a:r>
              <a:rPr sz="1950" b="1" spc="45" dirty="0">
                <a:solidFill>
                  <a:srgbClr val="131F48"/>
                </a:solidFill>
                <a:latin typeface="Lucida Sans"/>
                <a:cs typeface="Lucida Sans"/>
              </a:rPr>
              <a:t>a</a:t>
            </a:r>
            <a:r>
              <a:rPr sz="1950" b="1" spc="-95" dirty="0">
                <a:solidFill>
                  <a:srgbClr val="131F48"/>
                </a:solidFill>
                <a:latin typeface="Lucida Sans"/>
                <a:cs typeface="Lucida Sans"/>
              </a:rPr>
              <a:t> </a:t>
            </a:r>
            <a:r>
              <a:rPr sz="1950" b="1" spc="-40" dirty="0">
                <a:solidFill>
                  <a:srgbClr val="131F48"/>
                </a:solidFill>
                <a:latin typeface="Lucida Sans"/>
                <a:cs typeface="Lucida Sans"/>
              </a:rPr>
              <a:t>person's</a:t>
            </a:r>
            <a:r>
              <a:rPr sz="1950" b="1" spc="-125" dirty="0">
                <a:solidFill>
                  <a:srgbClr val="131F48"/>
                </a:solidFill>
                <a:latin typeface="Lucida Sans"/>
                <a:cs typeface="Lucida Sans"/>
              </a:rPr>
              <a:t> </a:t>
            </a:r>
            <a:r>
              <a:rPr sz="1950" b="1" spc="-15" dirty="0">
                <a:solidFill>
                  <a:srgbClr val="131F48"/>
                </a:solidFill>
                <a:latin typeface="Lucida Sans"/>
                <a:cs typeface="Lucida Sans"/>
              </a:rPr>
              <a:t>opinion</a:t>
            </a:r>
            <a:r>
              <a:rPr sz="1950" b="1" spc="-120" dirty="0">
                <a:solidFill>
                  <a:srgbClr val="131F48"/>
                </a:solidFill>
                <a:latin typeface="Lucida Sans"/>
                <a:cs typeface="Lucida Sans"/>
              </a:rPr>
              <a:t> </a:t>
            </a:r>
            <a:r>
              <a:rPr sz="1950" b="1" spc="5" dirty="0">
                <a:solidFill>
                  <a:srgbClr val="131F48"/>
                </a:solidFill>
                <a:latin typeface="Lucida Sans"/>
                <a:cs typeface="Lucida Sans"/>
              </a:rPr>
              <a:t>tendency</a:t>
            </a:r>
            <a:r>
              <a:rPr sz="1950" b="1" spc="-105" dirty="0">
                <a:solidFill>
                  <a:srgbClr val="131F48"/>
                </a:solidFill>
                <a:latin typeface="Lucida Sans"/>
                <a:cs typeface="Lucida Sans"/>
              </a:rPr>
              <a:t> </a:t>
            </a:r>
            <a:r>
              <a:rPr sz="1950" b="1" spc="-20" dirty="0">
                <a:solidFill>
                  <a:srgbClr val="131F48"/>
                </a:solidFill>
                <a:latin typeface="Lucida Sans"/>
                <a:cs typeface="Lucida Sans"/>
              </a:rPr>
              <a:t>will</a:t>
            </a:r>
            <a:r>
              <a:rPr sz="1950" b="1" spc="-120" dirty="0">
                <a:solidFill>
                  <a:srgbClr val="131F48"/>
                </a:solidFill>
                <a:latin typeface="Lucida Sans"/>
                <a:cs typeface="Lucida Sans"/>
              </a:rPr>
              <a:t> </a:t>
            </a:r>
            <a:r>
              <a:rPr sz="1950" b="1" spc="15" dirty="0">
                <a:solidFill>
                  <a:srgbClr val="131F48"/>
                </a:solidFill>
                <a:latin typeface="Lucida Sans"/>
                <a:cs typeface="Lucida Sans"/>
              </a:rPr>
              <a:t>have</a:t>
            </a:r>
            <a:r>
              <a:rPr sz="1950" b="1" spc="-125" dirty="0">
                <a:solidFill>
                  <a:srgbClr val="131F48"/>
                </a:solidFill>
                <a:latin typeface="Lucida Sans"/>
                <a:cs typeface="Lucida Sans"/>
              </a:rPr>
              <a:t> </a:t>
            </a:r>
            <a:r>
              <a:rPr sz="1950" b="1" spc="45" dirty="0">
                <a:solidFill>
                  <a:srgbClr val="131F48"/>
                </a:solidFill>
                <a:latin typeface="Lucida Sans"/>
                <a:cs typeface="Lucida Sans"/>
              </a:rPr>
              <a:t>a  </a:t>
            </a:r>
            <a:r>
              <a:rPr sz="1950" b="1" spc="-25" dirty="0">
                <a:solidFill>
                  <a:srgbClr val="131F48"/>
                </a:solidFill>
                <a:latin typeface="Lucida Sans"/>
                <a:cs typeface="Lucida Sans"/>
              </a:rPr>
              <a:t>positive </a:t>
            </a:r>
            <a:r>
              <a:rPr sz="1950" b="1" spc="-5" dirty="0">
                <a:solidFill>
                  <a:srgbClr val="131F48"/>
                </a:solidFill>
                <a:latin typeface="Lucida Sans"/>
                <a:cs typeface="Lucida Sans"/>
              </a:rPr>
              <a:t>or </a:t>
            </a:r>
            <a:r>
              <a:rPr sz="1950" b="1" spc="-10" dirty="0">
                <a:solidFill>
                  <a:srgbClr val="131F48"/>
                </a:solidFill>
                <a:latin typeface="Lucida Sans"/>
                <a:cs typeface="Lucida Sans"/>
              </a:rPr>
              <a:t>negative </a:t>
            </a:r>
            <a:r>
              <a:rPr sz="1950" b="1" spc="-15" dirty="0">
                <a:solidFill>
                  <a:srgbClr val="131F48"/>
                </a:solidFill>
                <a:latin typeface="Lucida Sans"/>
                <a:cs typeface="Lucida Sans"/>
              </a:rPr>
              <a:t>opinion</a:t>
            </a:r>
            <a:r>
              <a:rPr sz="1950" b="1" spc="-430" dirty="0">
                <a:solidFill>
                  <a:srgbClr val="131F48"/>
                </a:solidFill>
                <a:latin typeface="Lucida Sans"/>
                <a:cs typeface="Lucida Sans"/>
              </a:rPr>
              <a:t> </a:t>
            </a:r>
            <a:r>
              <a:rPr sz="1950" b="1" spc="5" dirty="0">
                <a:solidFill>
                  <a:srgbClr val="131F48"/>
                </a:solidFill>
                <a:latin typeface="Lucida Sans"/>
                <a:cs typeface="Lucida Sans"/>
              </a:rPr>
              <a:t>tendency.</a:t>
            </a:r>
            <a:endParaRPr sz="1950">
              <a:latin typeface="Lucida Sans"/>
              <a:cs typeface="Lucida Sans"/>
            </a:endParaRPr>
          </a:p>
        </p:txBody>
      </p:sp>
      <p:sp>
        <p:nvSpPr>
          <p:cNvPr id="29" name="object 29"/>
          <p:cNvSpPr txBox="1"/>
          <p:nvPr/>
        </p:nvSpPr>
        <p:spPr>
          <a:xfrm>
            <a:off x="3569226" y="7352455"/>
            <a:ext cx="5768340" cy="930910"/>
          </a:xfrm>
          <a:prstGeom prst="rect">
            <a:avLst/>
          </a:prstGeom>
        </p:spPr>
        <p:txBody>
          <a:bodyPr vert="horz" wrap="square" lIns="0" tIns="12065" rIns="0" bIns="0" rtlCol="0">
            <a:spAutoFit/>
          </a:bodyPr>
          <a:lstStyle/>
          <a:p>
            <a:pPr marL="128270" marR="5080" indent="-116205">
              <a:lnSpc>
                <a:spcPct val="152200"/>
              </a:lnSpc>
              <a:spcBef>
                <a:spcPts val="95"/>
              </a:spcBef>
            </a:pPr>
            <a:r>
              <a:rPr sz="1950" b="1" spc="20" dirty="0">
                <a:solidFill>
                  <a:srgbClr val="F8F9FD"/>
                </a:solidFill>
                <a:latin typeface="Lucida Sans"/>
                <a:cs typeface="Lucida Sans"/>
              </a:rPr>
              <a:t>Sentiment</a:t>
            </a:r>
            <a:r>
              <a:rPr sz="1950" b="1" spc="-120" dirty="0">
                <a:solidFill>
                  <a:srgbClr val="F8F9FD"/>
                </a:solidFill>
                <a:latin typeface="Lucida Sans"/>
                <a:cs typeface="Lucida Sans"/>
              </a:rPr>
              <a:t> </a:t>
            </a:r>
            <a:r>
              <a:rPr sz="1950" b="1" spc="-40" dirty="0">
                <a:solidFill>
                  <a:srgbClr val="F8F9FD"/>
                </a:solidFill>
                <a:latin typeface="Lucida Sans"/>
                <a:cs typeface="Lucida Sans"/>
              </a:rPr>
              <a:t>Analysis</a:t>
            </a:r>
            <a:r>
              <a:rPr sz="1950" b="1" spc="-145" dirty="0">
                <a:solidFill>
                  <a:srgbClr val="F8F9FD"/>
                </a:solidFill>
                <a:latin typeface="Lucida Sans"/>
                <a:cs typeface="Lucida Sans"/>
              </a:rPr>
              <a:t> </a:t>
            </a:r>
            <a:r>
              <a:rPr sz="1950" b="1" spc="-75" dirty="0">
                <a:solidFill>
                  <a:srgbClr val="F8F9FD"/>
                </a:solidFill>
                <a:latin typeface="Lucida Sans"/>
                <a:cs typeface="Lucida Sans"/>
              </a:rPr>
              <a:t>is</a:t>
            </a:r>
            <a:r>
              <a:rPr sz="1950" b="1" spc="-125" dirty="0">
                <a:solidFill>
                  <a:srgbClr val="F8F9FD"/>
                </a:solidFill>
                <a:latin typeface="Lucida Sans"/>
                <a:cs typeface="Lucida Sans"/>
              </a:rPr>
              <a:t> </a:t>
            </a:r>
            <a:r>
              <a:rPr sz="1950" b="1" spc="35" dirty="0">
                <a:solidFill>
                  <a:srgbClr val="F8F9FD"/>
                </a:solidFill>
                <a:latin typeface="Lucida Sans"/>
                <a:cs typeface="Lucida Sans"/>
              </a:rPr>
              <a:t>the</a:t>
            </a:r>
            <a:r>
              <a:rPr sz="1950" b="1" spc="-114" dirty="0">
                <a:solidFill>
                  <a:srgbClr val="F8F9FD"/>
                </a:solidFill>
                <a:latin typeface="Lucida Sans"/>
                <a:cs typeface="Lucida Sans"/>
              </a:rPr>
              <a:t> </a:t>
            </a:r>
            <a:r>
              <a:rPr sz="1950" b="1" spc="-50" dirty="0">
                <a:solidFill>
                  <a:srgbClr val="F8F9FD"/>
                </a:solidFill>
                <a:latin typeface="Lucida Sans"/>
                <a:cs typeface="Lucida Sans"/>
              </a:rPr>
              <a:t>process</a:t>
            </a:r>
            <a:r>
              <a:rPr sz="1950" b="1" spc="-105" dirty="0">
                <a:solidFill>
                  <a:srgbClr val="F8F9FD"/>
                </a:solidFill>
                <a:latin typeface="Lucida Sans"/>
                <a:cs typeface="Lucida Sans"/>
              </a:rPr>
              <a:t> </a:t>
            </a:r>
            <a:r>
              <a:rPr sz="1950" b="1" spc="-35" dirty="0">
                <a:solidFill>
                  <a:srgbClr val="F8F9FD"/>
                </a:solidFill>
                <a:latin typeface="Lucida Sans"/>
                <a:cs typeface="Lucida Sans"/>
              </a:rPr>
              <a:t>of</a:t>
            </a:r>
            <a:r>
              <a:rPr sz="1950" b="1" spc="-100" dirty="0">
                <a:solidFill>
                  <a:srgbClr val="F8F9FD"/>
                </a:solidFill>
                <a:latin typeface="Lucida Sans"/>
                <a:cs typeface="Lucida Sans"/>
              </a:rPr>
              <a:t> </a:t>
            </a:r>
            <a:r>
              <a:rPr sz="1950" b="1" spc="-35" dirty="0">
                <a:solidFill>
                  <a:srgbClr val="F8F9FD"/>
                </a:solidFill>
                <a:latin typeface="Lucida Sans"/>
                <a:cs typeface="Lucida Sans"/>
              </a:rPr>
              <a:t>exploring  </a:t>
            </a:r>
            <a:r>
              <a:rPr sz="1950" b="1" spc="35" dirty="0">
                <a:solidFill>
                  <a:srgbClr val="F8F9FD"/>
                </a:solidFill>
                <a:latin typeface="Lucida Sans"/>
                <a:cs typeface="Lucida Sans"/>
              </a:rPr>
              <a:t>the</a:t>
            </a:r>
            <a:r>
              <a:rPr sz="1950" b="1" spc="-110" dirty="0">
                <a:solidFill>
                  <a:srgbClr val="F8F9FD"/>
                </a:solidFill>
                <a:latin typeface="Lucida Sans"/>
                <a:cs typeface="Lucida Sans"/>
              </a:rPr>
              <a:t> </a:t>
            </a:r>
            <a:r>
              <a:rPr sz="1950" b="1" spc="-30" dirty="0">
                <a:solidFill>
                  <a:srgbClr val="F8F9FD"/>
                </a:solidFill>
                <a:latin typeface="Lucida Sans"/>
                <a:cs typeface="Lucida Sans"/>
              </a:rPr>
              <a:t>opinions</a:t>
            </a:r>
            <a:r>
              <a:rPr sz="1950" b="1" spc="-145" dirty="0">
                <a:solidFill>
                  <a:srgbClr val="F8F9FD"/>
                </a:solidFill>
                <a:latin typeface="Lucida Sans"/>
                <a:cs typeface="Lucida Sans"/>
              </a:rPr>
              <a:t> </a:t>
            </a:r>
            <a:r>
              <a:rPr sz="1950" b="1" spc="-35" dirty="0">
                <a:solidFill>
                  <a:srgbClr val="F8F9FD"/>
                </a:solidFill>
                <a:latin typeface="Lucida Sans"/>
                <a:cs typeface="Lucida Sans"/>
              </a:rPr>
              <a:t>of</a:t>
            </a:r>
            <a:r>
              <a:rPr sz="1950" b="1" spc="-105" dirty="0">
                <a:solidFill>
                  <a:srgbClr val="F8F9FD"/>
                </a:solidFill>
                <a:latin typeface="Lucida Sans"/>
                <a:cs typeface="Lucida Sans"/>
              </a:rPr>
              <a:t> </a:t>
            </a:r>
            <a:r>
              <a:rPr sz="1950" b="1" spc="45" dirty="0">
                <a:solidFill>
                  <a:srgbClr val="F8F9FD"/>
                </a:solidFill>
                <a:latin typeface="Lucida Sans"/>
                <a:cs typeface="Lucida Sans"/>
              </a:rPr>
              <a:t>a</a:t>
            </a:r>
            <a:r>
              <a:rPr sz="1950" b="1" spc="-95" dirty="0">
                <a:solidFill>
                  <a:srgbClr val="F8F9FD"/>
                </a:solidFill>
                <a:latin typeface="Lucida Sans"/>
                <a:cs typeface="Lucida Sans"/>
              </a:rPr>
              <a:t> </a:t>
            </a:r>
            <a:r>
              <a:rPr sz="1950" b="1" spc="25" dirty="0">
                <a:solidFill>
                  <a:srgbClr val="F8F9FD"/>
                </a:solidFill>
                <a:latin typeface="Lucida Sans"/>
                <a:cs typeface="Lucida Sans"/>
              </a:rPr>
              <a:t>text</a:t>
            </a:r>
            <a:r>
              <a:rPr sz="1950" b="1" spc="-120" dirty="0">
                <a:solidFill>
                  <a:srgbClr val="F8F9FD"/>
                </a:solidFill>
                <a:latin typeface="Lucida Sans"/>
                <a:cs typeface="Lucida Sans"/>
              </a:rPr>
              <a:t> </a:t>
            </a:r>
            <a:r>
              <a:rPr sz="1950" b="1" dirty="0">
                <a:solidFill>
                  <a:srgbClr val="F8F9FD"/>
                </a:solidFill>
                <a:latin typeface="Lucida Sans"/>
                <a:cs typeface="Lucida Sans"/>
              </a:rPr>
              <a:t>on</a:t>
            </a:r>
            <a:r>
              <a:rPr sz="1950" b="1" spc="-125" dirty="0">
                <a:solidFill>
                  <a:srgbClr val="F8F9FD"/>
                </a:solidFill>
                <a:latin typeface="Lucida Sans"/>
                <a:cs typeface="Lucida Sans"/>
              </a:rPr>
              <a:t> </a:t>
            </a:r>
            <a:r>
              <a:rPr sz="1950" b="1" spc="45" dirty="0">
                <a:solidFill>
                  <a:srgbClr val="F8F9FD"/>
                </a:solidFill>
                <a:latin typeface="Lucida Sans"/>
                <a:cs typeface="Lucida Sans"/>
              </a:rPr>
              <a:t>a</a:t>
            </a:r>
            <a:r>
              <a:rPr sz="1950" b="1" spc="-95" dirty="0">
                <a:solidFill>
                  <a:srgbClr val="F8F9FD"/>
                </a:solidFill>
                <a:latin typeface="Lucida Sans"/>
                <a:cs typeface="Lucida Sans"/>
              </a:rPr>
              <a:t> </a:t>
            </a:r>
            <a:r>
              <a:rPr sz="1950" b="1" dirty="0">
                <a:solidFill>
                  <a:srgbClr val="F8F9FD"/>
                </a:solidFill>
                <a:latin typeface="Lucida Sans"/>
                <a:cs typeface="Lucida Sans"/>
              </a:rPr>
              <a:t>particular</a:t>
            </a:r>
            <a:r>
              <a:rPr sz="1950" b="1" spc="-80" dirty="0">
                <a:solidFill>
                  <a:srgbClr val="F8F9FD"/>
                </a:solidFill>
                <a:latin typeface="Lucida Sans"/>
                <a:cs typeface="Lucida Sans"/>
              </a:rPr>
              <a:t> </a:t>
            </a:r>
            <a:r>
              <a:rPr sz="1950" b="1" dirty="0">
                <a:solidFill>
                  <a:srgbClr val="F8F9FD"/>
                </a:solidFill>
                <a:latin typeface="Lucida Sans"/>
                <a:cs typeface="Lucida Sans"/>
              </a:rPr>
              <a:t>object.</a:t>
            </a:r>
            <a:endParaRPr sz="1950">
              <a:latin typeface="Lucida Sans"/>
              <a:cs typeface="Lucida Sans"/>
            </a:endParaRPr>
          </a:p>
        </p:txBody>
      </p:sp>
      <p:sp>
        <p:nvSpPr>
          <p:cNvPr id="30" name="object 30"/>
          <p:cNvSpPr/>
          <p:nvPr/>
        </p:nvSpPr>
        <p:spPr>
          <a:xfrm>
            <a:off x="3612102" y="8320151"/>
            <a:ext cx="5072526" cy="2051130"/>
          </a:xfrm>
          <a:prstGeom prst="rect">
            <a:avLst/>
          </a:prstGeom>
          <a:blipFill>
            <a:blip r:embed="rId26" cstate="print"/>
            <a:stretch>
              <a:fillRect/>
            </a:stretch>
          </a:blipFill>
        </p:spPr>
        <p:txBody>
          <a:bodyPr wrap="square" lIns="0" tIns="0" rIns="0" bIns="0" rtlCol="0"/>
          <a:lstStyle/>
          <a:p>
            <a:endParaRPr/>
          </a:p>
        </p:txBody>
      </p:sp>
      <p:sp>
        <p:nvSpPr>
          <p:cNvPr id="31" name="object 31"/>
          <p:cNvSpPr/>
          <p:nvPr/>
        </p:nvSpPr>
        <p:spPr>
          <a:xfrm>
            <a:off x="4577339" y="8677088"/>
            <a:ext cx="3750945" cy="1123950"/>
          </a:xfrm>
          <a:custGeom>
            <a:avLst/>
            <a:gdLst/>
            <a:ahLst/>
            <a:cxnLst/>
            <a:rect l="l" t="t" r="r" b="b"/>
            <a:pathLst>
              <a:path w="3750945" h="1123950">
                <a:moveTo>
                  <a:pt x="3188553" y="0"/>
                </a:moveTo>
                <a:lnTo>
                  <a:pt x="561798" y="0"/>
                </a:lnTo>
                <a:lnTo>
                  <a:pt x="513323" y="2062"/>
                </a:lnTo>
                <a:lnTo>
                  <a:pt x="465994" y="8135"/>
                </a:lnTo>
                <a:lnTo>
                  <a:pt x="419978" y="18053"/>
                </a:lnTo>
                <a:lnTo>
                  <a:pt x="375445" y="31644"/>
                </a:lnTo>
                <a:lnTo>
                  <a:pt x="332562" y="48742"/>
                </a:lnTo>
                <a:lnTo>
                  <a:pt x="291500" y="69176"/>
                </a:lnTo>
                <a:lnTo>
                  <a:pt x="252425" y="92780"/>
                </a:lnTo>
                <a:lnTo>
                  <a:pt x="215508" y="119383"/>
                </a:lnTo>
                <a:lnTo>
                  <a:pt x="180916" y="148818"/>
                </a:lnTo>
                <a:lnTo>
                  <a:pt x="148818" y="180916"/>
                </a:lnTo>
                <a:lnTo>
                  <a:pt x="119383" y="215508"/>
                </a:lnTo>
                <a:lnTo>
                  <a:pt x="92780" y="252425"/>
                </a:lnTo>
                <a:lnTo>
                  <a:pt x="69176" y="291500"/>
                </a:lnTo>
                <a:lnTo>
                  <a:pt x="48742" y="332562"/>
                </a:lnTo>
                <a:lnTo>
                  <a:pt x="31644" y="375445"/>
                </a:lnTo>
                <a:lnTo>
                  <a:pt x="18053" y="419978"/>
                </a:lnTo>
                <a:lnTo>
                  <a:pt x="8135" y="465994"/>
                </a:lnTo>
                <a:lnTo>
                  <a:pt x="2062" y="513323"/>
                </a:lnTo>
                <a:lnTo>
                  <a:pt x="0" y="561798"/>
                </a:lnTo>
                <a:lnTo>
                  <a:pt x="2062" y="610273"/>
                </a:lnTo>
                <a:lnTo>
                  <a:pt x="8135" y="657603"/>
                </a:lnTo>
                <a:lnTo>
                  <a:pt x="18053" y="703618"/>
                </a:lnTo>
                <a:lnTo>
                  <a:pt x="31644" y="748152"/>
                </a:lnTo>
                <a:lnTo>
                  <a:pt x="48742" y="791034"/>
                </a:lnTo>
                <a:lnTo>
                  <a:pt x="69176" y="832097"/>
                </a:lnTo>
                <a:lnTo>
                  <a:pt x="92780" y="871171"/>
                </a:lnTo>
                <a:lnTo>
                  <a:pt x="119383" y="908089"/>
                </a:lnTo>
                <a:lnTo>
                  <a:pt x="148818" y="942681"/>
                </a:lnTo>
                <a:lnTo>
                  <a:pt x="180916" y="974778"/>
                </a:lnTo>
                <a:lnTo>
                  <a:pt x="215508" y="1004213"/>
                </a:lnTo>
                <a:lnTo>
                  <a:pt x="252425" y="1030817"/>
                </a:lnTo>
                <a:lnTo>
                  <a:pt x="291500" y="1054420"/>
                </a:lnTo>
                <a:lnTo>
                  <a:pt x="332562" y="1074855"/>
                </a:lnTo>
                <a:lnTo>
                  <a:pt x="375445" y="1091952"/>
                </a:lnTo>
                <a:lnTo>
                  <a:pt x="419978" y="1105544"/>
                </a:lnTo>
                <a:lnTo>
                  <a:pt x="465994" y="1115461"/>
                </a:lnTo>
                <a:lnTo>
                  <a:pt x="513323" y="1121535"/>
                </a:lnTo>
                <a:lnTo>
                  <a:pt x="561798" y="1123597"/>
                </a:lnTo>
                <a:lnTo>
                  <a:pt x="3188553" y="1123597"/>
                </a:lnTo>
                <a:lnTo>
                  <a:pt x="3237028" y="1121535"/>
                </a:lnTo>
                <a:lnTo>
                  <a:pt x="3284357" y="1115461"/>
                </a:lnTo>
                <a:lnTo>
                  <a:pt x="3330373" y="1105544"/>
                </a:lnTo>
                <a:lnTo>
                  <a:pt x="3374907" y="1091952"/>
                </a:lnTo>
                <a:lnTo>
                  <a:pt x="3417789" y="1074855"/>
                </a:lnTo>
                <a:lnTo>
                  <a:pt x="3458852" y="1054420"/>
                </a:lnTo>
                <a:lnTo>
                  <a:pt x="3497926" y="1030817"/>
                </a:lnTo>
                <a:lnTo>
                  <a:pt x="3534843" y="1004213"/>
                </a:lnTo>
                <a:lnTo>
                  <a:pt x="3569435" y="974778"/>
                </a:lnTo>
                <a:lnTo>
                  <a:pt x="3601533" y="942681"/>
                </a:lnTo>
                <a:lnTo>
                  <a:pt x="3630968" y="908089"/>
                </a:lnTo>
                <a:lnTo>
                  <a:pt x="3657571" y="871171"/>
                </a:lnTo>
                <a:lnTo>
                  <a:pt x="3681175" y="832097"/>
                </a:lnTo>
                <a:lnTo>
                  <a:pt x="3701610" y="791034"/>
                </a:lnTo>
                <a:lnTo>
                  <a:pt x="3718707" y="748152"/>
                </a:lnTo>
                <a:lnTo>
                  <a:pt x="3732299" y="703618"/>
                </a:lnTo>
                <a:lnTo>
                  <a:pt x="3742216" y="657603"/>
                </a:lnTo>
                <a:lnTo>
                  <a:pt x="3748290" y="610273"/>
                </a:lnTo>
                <a:lnTo>
                  <a:pt x="3750352" y="561798"/>
                </a:lnTo>
                <a:lnTo>
                  <a:pt x="3748290" y="513323"/>
                </a:lnTo>
                <a:lnTo>
                  <a:pt x="3742216" y="465994"/>
                </a:lnTo>
                <a:lnTo>
                  <a:pt x="3732299" y="419978"/>
                </a:lnTo>
                <a:lnTo>
                  <a:pt x="3718707" y="375445"/>
                </a:lnTo>
                <a:lnTo>
                  <a:pt x="3701610" y="332562"/>
                </a:lnTo>
                <a:lnTo>
                  <a:pt x="3681175" y="291500"/>
                </a:lnTo>
                <a:lnTo>
                  <a:pt x="3657571" y="252425"/>
                </a:lnTo>
                <a:lnTo>
                  <a:pt x="3630968" y="215508"/>
                </a:lnTo>
                <a:lnTo>
                  <a:pt x="3601533" y="180916"/>
                </a:lnTo>
                <a:lnTo>
                  <a:pt x="3569435" y="148818"/>
                </a:lnTo>
                <a:lnTo>
                  <a:pt x="3534843" y="119383"/>
                </a:lnTo>
                <a:lnTo>
                  <a:pt x="3497926" y="92780"/>
                </a:lnTo>
                <a:lnTo>
                  <a:pt x="3458852" y="69176"/>
                </a:lnTo>
                <a:lnTo>
                  <a:pt x="3417789" y="48742"/>
                </a:lnTo>
                <a:lnTo>
                  <a:pt x="3374907" y="31644"/>
                </a:lnTo>
                <a:lnTo>
                  <a:pt x="3330373" y="18053"/>
                </a:lnTo>
                <a:lnTo>
                  <a:pt x="3284357" y="8135"/>
                </a:lnTo>
                <a:lnTo>
                  <a:pt x="3237028" y="2062"/>
                </a:lnTo>
                <a:lnTo>
                  <a:pt x="3188553" y="0"/>
                </a:lnTo>
                <a:close/>
              </a:path>
            </a:pathLst>
          </a:custGeom>
          <a:solidFill>
            <a:srgbClr val="F8F9FD"/>
          </a:solidFill>
        </p:spPr>
        <p:txBody>
          <a:bodyPr wrap="square" lIns="0" tIns="0" rIns="0" bIns="0" rtlCol="0"/>
          <a:lstStyle/>
          <a:p>
            <a:endParaRPr/>
          </a:p>
        </p:txBody>
      </p:sp>
      <p:sp>
        <p:nvSpPr>
          <p:cNvPr id="32" name="object 32"/>
          <p:cNvSpPr/>
          <p:nvPr/>
        </p:nvSpPr>
        <p:spPr>
          <a:xfrm>
            <a:off x="5585310" y="8807797"/>
            <a:ext cx="1782171" cy="459995"/>
          </a:xfrm>
          <a:prstGeom prst="rect">
            <a:avLst/>
          </a:prstGeom>
          <a:blipFill>
            <a:blip r:embed="rId27" cstate="print"/>
            <a:stretch>
              <a:fillRect/>
            </a:stretch>
          </a:blipFill>
        </p:spPr>
        <p:txBody>
          <a:bodyPr wrap="square" lIns="0" tIns="0" rIns="0" bIns="0" rtlCol="0"/>
          <a:lstStyle/>
          <a:p>
            <a:endParaRPr/>
          </a:p>
        </p:txBody>
      </p:sp>
      <p:sp>
        <p:nvSpPr>
          <p:cNvPr id="33" name="object 33"/>
          <p:cNvSpPr/>
          <p:nvPr/>
        </p:nvSpPr>
        <p:spPr>
          <a:xfrm>
            <a:off x="5769604" y="8944350"/>
            <a:ext cx="1459608" cy="164957"/>
          </a:xfrm>
          <a:prstGeom prst="rect">
            <a:avLst/>
          </a:prstGeom>
          <a:blipFill>
            <a:blip r:embed="rId28" cstate="print"/>
            <a:stretch>
              <a:fillRect/>
            </a:stretch>
          </a:blipFill>
        </p:spPr>
        <p:txBody>
          <a:bodyPr wrap="square" lIns="0" tIns="0" rIns="0" bIns="0" rtlCol="0"/>
          <a:lstStyle/>
          <a:p>
            <a:endParaRPr/>
          </a:p>
        </p:txBody>
      </p:sp>
      <p:sp>
        <p:nvSpPr>
          <p:cNvPr id="34" name="object 34"/>
          <p:cNvSpPr txBox="1"/>
          <p:nvPr/>
        </p:nvSpPr>
        <p:spPr>
          <a:xfrm>
            <a:off x="5712790" y="9147719"/>
            <a:ext cx="1883410" cy="428625"/>
          </a:xfrm>
          <a:prstGeom prst="rect">
            <a:avLst/>
          </a:prstGeom>
        </p:spPr>
        <p:txBody>
          <a:bodyPr vert="horz" wrap="square" lIns="0" tIns="12700" rIns="0" bIns="0" rtlCol="0">
            <a:spAutoFit/>
          </a:bodyPr>
          <a:lstStyle/>
          <a:p>
            <a:pPr marL="12700" marR="5080">
              <a:lnSpc>
                <a:spcPct val="101499"/>
              </a:lnSpc>
              <a:spcBef>
                <a:spcPts val="100"/>
              </a:spcBef>
            </a:pPr>
            <a:r>
              <a:rPr sz="1300" b="1" spc="-45" dirty="0">
                <a:solidFill>
                  <a:srgbClr val="131F48"/>
                </a:solidFill>
                <a:latin typeface="Lucida Sans"/>
                <a:cs typeface="Lucida Sans"/>
              </a:rPr>
              <a:t>A </a:t>
            </a:r>
            <a:r>
              <a:rPr sz="1300" b="1" spc="-5" dirty="0">
                <a:solidFill>
                  <a:srgbClr val="131F48"/>
                </a:solidFill>
                <a:latin typeface="Lucida Sans"/>
                <a:cs typeface="Lucida Sans"/>
              </a:rPr>
              <a:t>Survey </a:t>
            </a:r>
            <a:r>
              <a:rPr sz="1300" b="1" spc="-25" dirty="0">
                <a:solidFill>
                  <a:srgbClr val="131F48"/>
                </a:solidFill>
                <a:latin typeface="Lucida Sans"/>
                <a:cs typeface="Lucida Sans"/>
              </a:rPr>
              <a:t>of</a:t>
            </a:r>
            <a:r>
              <a:rPr sz="1300" b="1" spc="-245" dirty="0">
                <a:solidFill>
                  <a:srgbClr val="131F48"/>
                </a:solidFill>
                <a:latin typeface="Lucida Sans"/>
                <a:cs typeface="Lucida Sans"/>
              </a:rPr>
              <a:t> </a:t>
            </a:r>
            <a:r>
              <a:rPr sz="1300" b="1" spc="15" dirty="0">
                <a:solidFill>
                  <a:srgbClr val="131F48"/>
                </a:solidFill>
                <a:latin typeface="Lucida Sans"/>
                <a:cs typeface="Lucida Sans"/>
              </a:rPr>
              <a:t>Sentiment  </a:t>
            </a:r>
            <a:r>
              <a:rPr sz="1300" b="1" spc="-30" dirty="0">
                <a:solidFill>
                  <a:srgbClr val="131F48"/>
                </a:solidFill>
                <a:latin typeface="Lucida Sans"/>
                <a:cs typeface="Lucida Sans"/>
              </a:rPr>
              <a:t>Analysis</a:t>
            </a:r>
            <a:r>
              <a:rPr sz="1300" b="1" spc="-80" dirty="0">
                <a:solidFill>
                  <a:srgbClr val="131F48"/>
                </a:solidFill>
                <a:latin typeface="Lucida Sans"/>
                <a:cs typeface="Lucida Sans"/>
              </a:rPr>
              <a:t> </a:t>
            </a:r>
            <a:r>
              <a:rPr sz="1300" b="1" spc="-5" dirty="0">
                <a:solidFill>
                  <a:srgbClr val="131F48"/>
                </a:solidFill>
                <a:latin typeface="Lucida Sans"/>
                <a:cs typeface="Lucida Sans"/>
              </a:rPr>
              <a:t>techniques</a:t>
            </a:r>
            <a:endParaRPr sz="1300">
              <a:latin typeface="Lucida Sans"/>
              <a:cs typeface="Lucida Sans"/>
            </a:endParaRPr>
          </a:p>
        </p:txBody>
      </p:sp>
      <p:sp>
        <p:nvSpPr>
          <p:cNvPr id="35" name="object 35"/>
          <p:cNvSpPr/>
          <p:nvPr/>
        </p:nvSpPr>
        <p:spPr>
          <a:xfrm>
            <a:off x="4841272" y="8873152"/>
            <a:ext cx="728952" cy="728955"/>
          </a:xfrm>
          <a:prstGeom prst="rect">
            <a:avLst/>
          </a:prstGeom>
          <a:blipFill>
            <a:blip r:embed="rId29" cstate="print"/>
            <a:stretch>
              <a:fillRect/>
            </a:stretch>
          </a:blipFill>
        </p:spPr>
        <p:txBody>
          <a:bodyPr wrap="square" lIns="0" tIns="0" rIns="0" bIns="0" rtlCol="0"/>
          <a:lstStyle/>
          <a:p>
            <a:endParaRPr/>
          </a:p>
        </p:txBody>
      </p:sp>
      <p:sp>
        <p:nvSpPr>
          <p:cNvPr id="36" name="object 36"/>
          <p:cNvSpPr/>
          <p:nvPr/>
        </p:nvSpPr>
        <p:spPr>
          <a:xfrm>
            <a:off x="1734412"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37" name="object 37"/>
          <p:cNvSpPr/>
          <p:nvPr/>
        </p:nvSpPr>
        <p:spPr>
          <a:xfrm>
            <a:off x="0" y="221200"/>
            <a:ext cx="1515725" cy="1523265"/>
          </a:xfrm>
          <a:prstGeom prst="rect">
            <a:avLst/>
          </a:prstGeom>
          <a:blipFill>
            <a:blip r:embed="rId30" cstate="print"/>
            <a:stretch>
              <a:fillRect/>
            </a:stretch>
          </a:blipFill>
        </p:spPr>
        <p:txBody>
          <a:bodyPr wrap="square" lIns="0" tIns="0" rIns="0" bIns="0" rtlCol="0"/>
          <a:lstStyle/>
          <a:p>
            <a:endParaRPr/>
          </a:p>
        </p:txBody>
      </p:sp>
      <p:sp>
        <p:nvSpPr>
          <p:cNvPr id="38" name="object 38"/>
          <p:cNvSpPr/>
          <p:nvPr/>
        </p:nvSpPr>
        <p:spPr>
          <a:xfrm>
            <a:off x="502728" y="527864"/>
            <a:ext cx="706333" cy="708846"/>
          </a:xfrm>
          <a:prstGeom prst="rect">
            <a:avLst/>
          </a:prstGeom>
          <a:blipFill>
            <a:blip r:embed="rId31" cstate="print"/>
            <a:stretch>
              <a:fillRect/>
            </a:stretch>
          </a:blipFill>
        </p:spPr>
        <p:txBody>
          <a:bodyPr wrap="square" lIns="0" tIns="0" rIns="0" bIns="0" rtlCol="0"/>
          <a:lstStyle/>
          <a:p>
            <a:endParaRPr/>
          </a:p>
        </p:txBody>
      </p:sp>
      <p:sp>
        <p:nvSpPr>
          <p:cNvPr id="39" name="object 39"/>
          <p:cNvSpPr txBox="1"/>
          <p:nvPr/>
        </p:nvSpPr>
        <p:spPr>
          <a:xfrm>
            <a:off x="598772" y="1514580"/>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40" name="object 40"/>
          <p:cNvSpPr txBox="1"/>
          <p:nvPr/>
        </p:nvSpPr>
        <p:spPr>
          <a:xfrm>
            <a:off x="724310" y="7869676"/>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41" name="object 41"/>
          <p:cNvSpPr/>
          <p:nvPr/>
        </p:nvSpPr>
        <p:spPr>
          <a:xfrm>
            <a:off x="13295594" y="6950301"/>
            <a:ext cx="312420" cy="294640"/>
          </a:xfrm>
          <a:custGeom>
            <a:avLst/>
            <a:gdLst/>
            <a:ahLst/>
            <a:cxnLst/>
            <a:rect l="l" t="t" r="r" b="b"/>
            <a:pathLst>
              <a:path w="312419" h="294640">
                <a:moveTo>
                  <a:pt x="155982" y="294270"/>
                </a:moveTo>
                <a:lnTo>
                  <a:pt x="131610" y="274140"/>
                </a:lnTo>
                <a:lnTo>
                  <a:pt x="77991" y="222634"/>
                </a:lnTo>
                <a:lnTo>
                  <a:pt x="24372" y="153075"/>
                </a:lnTo>
                <a:lnTo>
                  <a:pt x="0" y="78789"/>
                </a:lnTo>
                <a:lnTo>
                  <a:pt x="7540" y="47184"/>
                </a:lnTo>
                <a:lnTo>
                  <a:pt x="27594" y="20036"/>
                </a:lnTo>
                <a:lnTo>
                  <a:pt x="56314" y="2568"/>
                </a:lnTo>
                <a:lnTo>
                  <a:pt x="89851" y="0"/>
                </a:lnTo>
                <a:lnTo>
                  <a:pt x="124357" y="17553"/>
                </a:lnTo>
                <a:lnTo>
                  <a:pt x="155982" y="60450"/>
                </a:lnTo>
                <a:lnTo>
                  <a:pt x="187608" y="17553"/>
                </a:lnTo>
                <a:lnTo>
                  <a:pt x="222114" y="0"/>
                </a:lnTo>
                <a:lnTo>
                  <a:pt x="255651" y="2568"/>
                </a:lnTo>
                <a:lnTo>
                  <a:pt x="284371" y="20036"/>
                </a:lnTo>
                <a:lnTo>
                  <a:pt x="304425" y="47184"/>
                </a:lnTo>
                <a:lnTo>
                  <a:pt x="311965" y="78789"/>
                </a:lnTo>
                <a:lnTo>
                  <a:pt x="309528" y="136313"/>
                </a:lnTo>
                <a:lnTo>
                  <a:pt x="292467" y="177933"/>
                </a:lnTo>
                <a:lnTo>
                  <a:pt x="246160" y="223852"/>
                </a:lnTo>
                <a:lnTo>
                  <a:pt x="155982" y="294270"/>
                </a:lnTo>
                <a:close/>
              </a:path>
            </a:pathLst>
          </a:custGeom>
          <a:solidFill>
            <a:srgbClr val="FFFFFF"/>
          </a:solidFill>
        </p:spPr>
        <p:txBody>
          <a:bodyPr wrap="square" lIns="0" tIns="0" rIns="0" bIns="0" rtlCol="0"/>
          <a:lstStyle/>
          <a:p>
            <a:endParaRPr/>
          </a:p>
        </p:txBody>
      </p:sp>
      <p:sp>
        <p:nvSpPr>
          <p:cNvPr id="42" name="object 42"/>
          <p:cNvSpPr/>
          <p:nvPr/>
        </p:nvSpPr>
        <p:spPr>
          <a:xfrm>
            <a:off x="9780576" y="1922935"/>
            <a:ext cx="9302974" cy="4790999"/>
          </a:xfrm>
          <a:prstGeom prst="rect">
            <a:avLst/>
          </a:prstGeom>
          <a:blipFill>
            <a:blip r:embed="rId32" cstate="print"/>
            <a:stretch>
              <a:fillRect/>
            </a:stretch>
          </a:blipFill>
        </p:spPr>
        <p:txBody>
          <a:bodyPr wrap="square" lIns="0" tIns="0" rIns="0" bIns="0" rtlCol="0"/>
          <a:lstStyle/>
          <a:p>
            <a:endParaRPr/>
          </a:p>
        </p:txBody>
      </p:sp>
      <p:sp>
        <p:nvSpPr>
          <p:cNvPr id="43" name="object 43"/>
          <p:cNvSpPr/>
          <p:nvPr/>
        </p:nvSpPr>
        <p:spPr>
          <a:xfrm>
            <a:off x="10733245" y="2438235"/>
            <a:ext cx="7835265" cy="3539490"/>
          </a:xfrm>
          <a:custGeom>
            <a:avLst/>
            <a:gdLst/>
            <a:ahLst/>
            <a:cxnLst/>
            <a:rect l="l" t="t" r="r" b="b"/>
            <a:pathLst>
              <a:path w="7835265" h="3539490">
                <a:moveTo>
                  <a:pt x="7391560" y="0"/>
                </a:moveTo>
                <a:lnTo>
                  <a:pt x="443458" y="0"/>
                </a:lnTo>
                <a:lnTo>
                  <a:pt x="395139" y="2602"/>
                </a:lnTo>
                <a:lnTo>
                  <a:pt x="348327" y="10227"/>
                </a:lnTo>
                <a:lnTo>
                  <a:pt x="303292" y="22607"/>
                </a:lnTo>
                <a:lnTo>
                  <a:pt x="260305" y="39469"/>
                </a:lnTo>
                <a:lnTo>
                  <a:pt x="219637" y="60543"/>
                </a:lnTo>
                <a:lnTo>
                  <a:pt x="181559" y="85559"/>
                </a:lnTo>
                <a:lnTo>
                  <a:pt x="146339" y="114247"/>
                </a:lnTo>
                <a:lnTo>
                  <a:pt x="114250" y="146335"/>
                </a:lnTo>
                <a:lnTo>
                  <a:pt x="85562" y="181554"/>
                </a:lnTo>
                <a:lnTo>
                  <a:pt x="60545" y="219633"/>
                </a:lnTo>
                <a:lnTo>
                  <a:pt x="39470" y="260301"/>
                </a:lnTo>
                <a:lnTo>
                  <a:pt x="22608" y="303288"/>
                </a:lnTo>
                <a:lnTo>
                  <a:pt x="10228" y="348324"/>
                </a:lnTo>
                <a:lnTo>
                  <a:pt x="2602" y="395137"/>
                </a:lnTo>
                <a:lnTo>
                  <a:pt x="0" y="443458"/>
                </a:lnTo>
                <a:lnTo>
                  <a:pt x="0" y="3095737"/>
                </a:lnTo>
                <a:lnTo>
                  <a:pt x="2602" y="3144058"/>
                </a:lnTo>
                <a:lnTo>
                  <a:pt x="10228" y="3190872"/>
                </a:lnTo>
                <a:lnTo>
                  <a:pt x="22608" y="3235908"/>
                </a:lnTo>
                <a:lnTo>
                  <a:pt x="39470" y="3278896"/>
                </a:lnTo>
                <a:lnTo>
                  <a:pt x="60545" y="3319565"/>
                </a:lnTo>
                <a:lnTo>
                  <a:pt x="85562" y="3357645"/>
                </a:lnTo>
                <a:lnTo>
                  <a:pt x="114250" y="3392864"/>
                </a:lnTo>
                <a:lnTo>
                  <a:pt x="146339" y="3424954"/>
                </a:lnTo>
                <a:lnTo>
                  <a:pt x="181559" y="3453643"/>
                </a:lnTo>
                <a:lnTo>
                  <a:pt x="219637" y="3478660"/>
                </a:lnTo>
                <a:lnTo>
                  <a:pt x="260305" y="3499735"/>
                </a:lnTo>
                <a:lnTo>
                  <a:pt x="303292" y="3516598"/>
                </a:lnTo>
                <a:lnTo>
                  <a:pt x="348327" y="3528977"/>
                </a:lnTo>
                <a:lnTo>
                  <a:pt x="395139" y="3536604"/>
                </a:lnTo>
                <a:lnTo>
                  <a:pt x="443458" y="3539206"/>
                </a:lnTo>
                <a:lnTo>
                  <a:pt x="7391560" y="3539206"/>
                </a:lnTo>
                <a:lnTo>
                  <a:pt x="7439879" y="3536604"/>
                </a:lnTo>
                <a:lnTo>
                  <a:pt x="7486691" y="3528977"/>
                </a:lnTo>
                <a:lnTo>
                  <a:pt x="7531726" y="3516598"/>
                </a:lnTo>
                <a:lnTo>
                  <a:pt x="7574712" y="3499735"/>
                </a:lnTo>
                <a:lnTo>
                  <a:pt x="7615380" y="3478660"/>
                </a:lnTo>
                <a:lnTo>
                  <a:pt x="7653459" y="3453643"/>
                </a:lnTo>
                <a:lnTo>
                  <a:pt x="7688678" y="3424954"/>
                </a:lnTo>
                <a:lnTo>
                  <a:pt x="7720767" y="3392864"/>
                </a:lnTo>
                <a:lnTo>
                  <a:pt x="7749456" y="3357645"/>
                </a:lnTo>
                <a:lnTo>
                  <a:pt x="7774472" y="3319565"/>
                </a:lnTo>
                <a:lnTo>
                  <a:pt x="7795547" y="3278896"/>
                </a:lnTo>
                <a:lnTo>
                  <a:pt x="7812410" y="3235908"/>
                </a:lnTo>
                <a:lnTo>
                  <a:pt x="7824790" y="3190872"/>
                </a:lnTo>
                <a:lnTo>
                  <a:pt x="7832416" y="3144058"/>
                </a:lnTo>
                <a:lnTo>
                  <a:pt x="7835018" y="3095737"/>
                </a:lnTo>
                <a:lnTo>
                  <a:pt x="7835018" y="443458"/>
                </a:lnTo>
                <a:lnTo>
                  <a:pt x="7832416" y="395137"/>
                </a:lnTo>
                <a:lnTo>
                  <a:pt x="7824790" y="348324"/>
                </a:lnTo>
                <a:lnTo>
                  <a:pt x="7812410" y="303288"/>
                </a:lnTo>
                <a:lnTo>
                  <a:pt x="7795547" y="260301"/>
                </a:lnTo>
                <a:lnTo>
                  <a:pt x="7774472" y="219633"/>
                </a:lnTo>
                <a:lnTo>
                  <a:pt x="7749456" y="181554"/>
                </a:lnTo>
                <a:lnTo>
                  <a:pt x="7720767" y="146335"/>
                </a:lnTo>
                <a:lnTo>
                  <a:pt x="7688678" y="114247"/>
                </a:lnTo>
                <a:lnTo>
                  <a:pt x="7653459" y="85559"/>
                </a:lnTo>
                <a:lnTo>
                  <a:pt x="7615380" y="60543"/>
                </a:lnTo>
                <a:lnTo>
                  <a:pt x="7574712" y="39469"/>
                </a:lnTo>
                <a:lnTo>
                  <a:pt x="7531726" y="22607"/>
                </a:lnTo>
                <a:lnTo>
                  <a:pt x="7486691" y="10227"/>
                </a:lnTo>
                <a:lnTo>
                  <a:pt x="7439879" y="2602"/>
                </a:lnTo>
                <a:lnTo>
                  <a:pt x="7391560" y="0"/>
                </a:lnTo>
                <a:close/>
              </a:path>
            </a:pathLst>
          </a:custGeom>
          <a:solidFill>
            <a:srgbClr val="FFFFFF">
              <a:alpha val="94900"/>
            </a:srgbClr>
          </a:solidFill>
        </p:spPr>
        <p:txBody>
          <a:bodyPr wrap="square" lIns="0" tIns="0" rIns="0" bIns="0" rtlCol="0"/>
          <a:lstStyle/>
          <a:p>
            <a:endParaRPr/>
          </a:p>
        </p:txBody>
      </p:sp>
      <p:sp>
        <p:nvSpPr>
          <p:cNvPr id="44" name="object 44"/>
          <p:cNvSpPr/>
          <p:nvPr/>
        </p:nvSpPr>
        <p:spPr>
          <a:xfrm>
            <a:off x="11017287" y="2616700"/>
            <a:ext cx="2377903" cy="799337"/>
          </a:xfrm>
          <a:prstGeom prst="rect">
            <a:avLst/>
          </a:prstGeom>
          <a:blipFill>
            <a:blip r:embed="rId33" cstate="print"/>
            <a:stretch>
              <a:fillRect/>
            </a:stretch>
          </a:blipFill>
        </p:spPr>
        <p:txBody>
          <a:bodyPr wrap="square" lIns="0" tIns="0" rIns="0" bIns="0" rtlCol="0"/>
          <a:lstStyle/>
          <a:p>
            <a:endParaRPr/>
          </a:p>
        </p:txBody>
      </p:sp>
      <p:sp>
        <p:nvSpPr>
          <p:cNvPr id="45" name="object 45"/>
          <p:cNvSpPr/>
          <p:nvPr/>
        </p:nvSpPr>
        <p:spPr>
          <a:xfrm>
            <a:off x="11283672" y="2819928"/>
            <a:ext cx="1908752" cy="359722"/>
          </a:xfrm>
          <a:prstGeom prst="rect">
            <a:avLst/>
          </a:prstGeom>
          <a:blipFill>
            <a:blip r:embed="rId34" cstate="print"/>
            <a:stretch>
              <a:fillRect/>
            </a:stretch>
          </a:blipFill>
        </p:spPr>
        <p:txBody>
          <a:bodyPr wrap="square" lIns="0" tIns="0" rIns="0" bIns="0" rtlCol="0"/>
          <a:lstStyle/>
          <a:p>
            <a:endParaRPr/>
          </a:p>
        </p:txBody>
      </p:sp>
      <p:sp>
        <p:nvSpPr>
          <p:cNvPr id="46" name="object 46"/>
          <p:cNvSpPr/>
          <p:nvPr/>
        </p:nvSpPr>
        <p:spPr>
          <a:xfrm>
            <a:off x="10486909" y="3066652"/>
            <a:ext cx="3192322" cy="3189799"/>
          </a:xfrm>
          <a:prstGeom prst="rect">
            <a:avLst/>
          </a:prstGeom>
          <a:blipFill>
            <a:blip r:embed="rId35" cstate="print"/>
            <a:stretch>
              <a:fillRect/>
            </a:stretch>
          </a:blipFill>
        </p:spPr>
        <p:txBody>
          <a:bodyPr wrap="square" lIns="0" tIns="0" rIns="0" bIns="0" rtlCol="0"/>
          <a:lstStyle/>
          <a:p>
            <a:endParaRPr/>
          </a:p>
        </p:txBody>
      </p:sp>
      <p:sp>
        <p:nvSpPr>
          <p:cNvPr id="47" name="object 47"/>
          <p:cNvSpPr/>
          <p:nvPr/>
        </p:nvSpPr>
        <p:spPr>
          <a:xfrm>
            <a:off x="11205810" y="3423579"/>
            <a:ext cx="2116483" cy="2113971"/>
          </a:xfrm>
          <a:prstGeom prst="rect">
            <a:avLst/>
          </a:prstGeom>
          <a:blipFill>
            <a:blip r:embed="rId36" cstate="print"/>
            <a:stretch>
              <a:fillRect/>
            </a:stretch>
          </a:blipFill>
        </p:spPr>
        <p:txBody>
          <a:bodyPr wrap="square" lIns="0" tIns="0" rIns="0" bIns="0" rtlCol="0"/>
          <a:lstStyle/>
          <a:p>
            <a:endParaRPr/>
          </a:p>
        </p:txBody>
      </p:sp>
      <p:sp>
        <p:nvSpPr>
          <p:cNvPr id="48" name="object 48"/>
          <p:cNvSpPr txBox="1"/>
          <p:nvPr/>
        </p:nvSpPr>
        <p:spPr>
          <a:xfrm>
            <a:off x="11532437" y="4998109"/>
            <a:ext cx="1363345" cy="227965"/>
          </a:xfrm>
          <a:prstGeom prst="rect">
            <a:avLst/>
          </a:prstGeom>
        </p:spPr>
        <p:txBody>
          <a:bodyPr vert="horz" wrap="square" lIns="0" tIns="15875" rIns="0" bIns="0" rtlCol="0">
            <a:spAutoFit/>
          </a:bodyPr>
          <a:lstStyle/>
          <a:p>
            <a:pPr marL="12700">
              <a:lnSpc>
                <a:spcPct val="100000"/>
              </a:lnSpc>
              <a:spcBef>
                <a:spcPts val="125"/>
              </a:spcBef>
            </a:pPr>
            <a:r>
              <a:rPr sz="1300" b="1" spc="200" dirty="0">
                <a:solidFill>
                  <a:srgbClr val="FFFFFF"/>
                </a:solidFill>
                <a:latin typeface="Lucida Sans"/>
                <a:cs typeface="Lucida Sans"/>
              </a:rPr>
              <a:t>Naïv</a:t>
            </a:r>
            <a:r>
              <a:rPr sz="1300" b="1" spc="-175" dirty="0">
                <a:solidFill>
                  <a:srgbClr val="FFFFFF"/>
                </a:solidFill>
                <a:latin typeface="Lucida Sans"/>
                <a:cs typeface="Lucida Sans"/>
              </a:rPr>
              <a:t> </a:t>
            </a:r>
            <a:r>
              <a:rPr sz="1300" b="1" spc="20" dirty="0">
                <a:solidFill>
                  <a:srgbClr val="FFFFFF"/>
                </a:solidFill>
                <a:latin typeface="Lucida Sans"/>
                <a:cs typeface="Lucida Sans"/>
              </a:rPr>
              <a:t>e</a:t>
            </a:r>
            <a:r>
              <a:rPr sz="1300" b="1" spc="350" dirty="0">
                <a:solidFill>
                  <a:srgbClr val="FFFFFF"/>
                </a:solidFill>
                <a:latin typeface="Lucida Sans"/>
                <a:cs typeface="Lucida Sans"/>
              </a:rPr>
              <a:t> </a:t>
            </a:r>
            <a:r>
              <a:rPr sz="1300" b="1" spc="70" dirty="0">
                <a:solidFill>
                  <a:srgbClr val="FFFFFF"/>
                </a:solidFill>
                <a:latin typeface="Lucida Sans"/>
                <a:cs typeface="Lucida Sans"/>
              </a:rPr>
              <a:t>B</a:t>
            </a:r>
            <a:r>
              <a:rPr sz="1300" b="1" spc="-165" dirty="0">
                <a:solidFill>
                  <a:srgbClr val="FFFFFF"/>
                </a:solidFill>
                <a:latin typeface="Lucida Sans"/>
                <a:cs typeface="Lucida Sans"/>
              </a:rPr>
              <a:t> </a:t>
            </a:r>
            <a:r>
              <a:rPr sz="1300" b="1" spc="135" dirty="0">
                <a:solidFill>
                  <a:srgbClr val="FFFFFF"/>
                </a:solidFill>
                <a:latin typeface="Lucida Sans"/>
                <a:cs typeface="Lucida Sans"/>
              </a:rPr>
              <a:t>ay</a:t>
            </a:r>
            <a:r>
              <a:rPr sz="1300" b="1" spc="-175" dirty="0">
                <a:solidFill>
                  <a:srgbClr val="FFFFFF"/>
                </a:solidFill>
                <a:latin typeface="Lucida Sans"/>
                <a:cs typeface="Lucida Sans"/>
              </a:rPr>
              <a:t> </a:t>
            </a:r>
            <a:r>
              <a:rPr sz="1300" b="1" spc="20" dirty="0">
                <a:solidFill>
                  <a:srgbClr val="FFFFFF"/>
                </a:solidFill>
                <a:latin typeface="Lucida Sans"/>
                <a:cs typeface="Lucida Sans"/>
              </a:rPr>
              <a:t>e</a:t>
            </a:r>
            <a:r>
              <a:rPr sz="1300" b="1" spc="-160" dirty="0">
                <a:solidFill>
                  <a:srgbClr val="FFFFFF"/>
                </a:solidFill>
                <a:latin typeface="Lucida Sans"/>
                <a:cs typeface="Lucida Sans"/>
              </a:rPr>
              <a:t> </a:t>
            </a:r>
            <a:r>
              <a:rPr sz="1300" b="1" spc="-80" dirty="0">
                <a:solidFill>
                  <a:srgbClr val="FFFFFF"/>
                </a:solidFill>
                <a:latin typeface="Lucida Sans"/>
                <a:cs typeface="Lucida Sans"/>
              </a:rPr>
              <a:t>s</a:t>
            </a:r>
            <a:endParaRPr sz="1300">
              <a:latin typeface="Lucida Sans"/>
              <a:cs typeface="Lucida Sans"/>
            </a:endParaRPr>
          </a:p>
        </p:txBody>
      </p:sp>
      <p:sp>
        <p:nvSpPr>
          <p:cNvPr id="49" name="object 49"/>
          <p:cNvSpPr/>
          <p:nvPr/>
        </p:nvSpPr>
        <p:spPr>
          <a:xfrm>
            <a:off x="12849731" y="3064138"/>
            <a:ext cx="3192323" cy="3192313"/>
          </a:xfrm>
          <a:prstGeom prst="rect">
            <a:avLst/>
          </a:prstGeom>
          <a:blipFill>
            <a:blip r:embed="rId37" cstate="print"/>
            <a:stretch>
              <a:fillRect/>
            </a:stretch>
          </a:blipFill>
        </p:spPr>
        <p:txBody>
          <a:bodyPr wrap="square" lIns="0" tIns="0" rIns="0" bIns="0" rtlCol="0"/>
          <a:lstStyle/>
          <a:p>
            <a:endParaRPr/>
          </a:p>
        </p:txBody>
      </p:sp>
      <p:sp>
        <p:nvSpPr>
          <p:cNvPr id="50" name="object 50"/>
          <p:cNvSpPr/>
          <p:nvPr/>
        </p:nvSpPr>
        <p:spPr>
          <a:xfrm>
            <a:off x="13568633" y="3421065"/>
            <a:ext cx="2116485" cy="2116485"/>
          </a:xfrm>
          <a:prstGeom prst="rect">
            <a:avLst/>
          </a:prstGeom>
          <a:blipFill>
            <a:blip r:embed="rId38" cstate="print"/>
            <a:stretch>
              <a:fillRect/>
            </a:stretch>
          </a:blipFill>
        </p:spPr>
        <p:txBody>
          <a:bodyPr wrap="square" lIns="0" tIns="0" rIns="0" bIns="0" rtlCol="0"/>
          <a:lstStyle/>
          <a:p>
            <a:endParaRPr/>
          </a:p>
        </p:txBody>
      </p:sp>
      <p:sp>
        <p:nvSpPr>
          <p:cNvPr id="51" name="object 51"/>
          <p:cNvSpPr/>
          <p:nvPr/>
        </p:nvSpPr>
        <p:spPr>
          <a:xfrm>
            <a:off x="15215068" y="3071679"/>
            <a:ext cx="3192323" cy="3192313"/>
          </a:xfrm>
          <a:prstGeom prst="rect">
            <a:avLst/>
          </a:prstGeom>
          <a:blipFill>
            <a:blip r:embed="rId39" cstate="print"/>
            <a:stretch>
              <a:fillRect/>
            </a:stretch>
          </a:blipFill>
        </p:spPr>
        <p:txBody>
          <a:bodyPr wrap="square" lIns="0" tIns="0" rIns="0" bIns="0" rtlCol="0"/>
          <a:lstStyle/>
          <a:p>
            <a:endParaRPr/>
          </a:p>
        </p:txBody>
      </p:sp>
      <p:sp>
        <p:nvSpPr>
          <p:cNvPr id="52" name="object 52"/>
          <p:cNvSpPr/>
          <p:nvPr/>
        </p:nvSpPr>
        <p:spPr>
          <a:xfrm>
            <a:off x="15933970" y="3428606"/>
            <a:ext cx="2116485" cy="2116485"/>
          </a:xfrm>
          <a:prstGeom prst="rect">
            <a:avLst/>
          </a:prstGeom>
          <a:blipFill>
            <a:blip r:embed="rId40" cstate="print"/>
            <a:stretch>
              <a:fillRect/>
            </a:stretch>
          </a:blipFill>
        </p:spPr>
        <p:txBody>
          <a:bodyPr wrap="square" lIns="0" tIns="0" rIns="0" bIns="0" rtlCol="0"/>
          <a:lstStyle/>
          <a:p>
            <a:endParaRPr/>
          </a:p>
        </p:txBody>
      </p:sp>
      <p:sp>
        <p:nvSpPr>
          <p:cNvPr id="53" name="object 53"/>
          <p:cNvSpPr/>
          <p:nvPr/>
        </p:nvSpPr>
        <p:spPr>
          <a:xfrm>
            <a:off x="11386793" y="4195267"/>
            <a:ext cx="1689165" cy="409712"/>
          </a:xfrm>
          <a:prstGeom prst="rect">
            <a:avLst/>
          </a:prstGeom>
          <a:blipFill>
            <a:blip r:embed="rId41" cstate="print"/>
            <a:stretch>
              <a:fillRect/>
            </a:stretch>
          </a:blipFill>
        </p:spPr>
        <p:txBody>
          <a:bodyPr wrap="square" lIns="0" tIns="0" rIns="0" bIns="0" rtlCol="0"/>
          <a:lstStyle/>
          <a:p>
            <a:endParaRPr/>
          </a:p>
        </p:txBody>
      </p:sp>
      <p:sp>
        <p:nvSpPr>
          <p:cNvPr id="54" name="object 54"/>
          <p:cNvSpPr/>
          <p:nvPr/>
        </p:nvSpPr>
        <p:spPr>
          <a:xfrm>
            <a:off x="14048739" y="3662374"/>
            <a:ext cx="1191465" cy="1186438"/>
          </a:xfrm>
          <a:prstGeom prst="rect">
            <a:avLst/>
          </a:prstGeom>
          <a:blipFill>
            <a:blip r:embed="rId42" cstate="print"/>
            <a:stretch>
              <a:fillRect/>
            </a:stretch>
          </a:blipFill>
        </p:spPr>
        <p:txBody>
          <a:bodyPr wrap="square" lIns="0" tIns="0" rIns="0" bIns="0" rtlCol="0"/>
          <a:lstStyle/>
          <a:p>
            <a:endParaRPr/>
          </a:p>
        </p:txBody>
      </p:sp>
      <p:sp>
        <p:nvSpPr>
          <p:cNvPr id="55" name="object 55"/>
          <p:cNvSpPr/>
          <p:nvPr/>
        </p:nvSpPr>
        <p:spPr>
          <a:xfrm>
            <a:off x="16308502" y="3692538"/>
            <a:ext cx="1294524" cy="1397584"/>
          </a:xfrm>
          <a:prstGeom prst="rect">
            <a:avLst/>
          </a:prstGeom>
          <a:blipFill>
            <a:blip r:embed="rId43" cstate="print"/>
            <a:stretch>
              <a:fillRect/>
            </a:stretch>
          </a:blipFill>
        </p:spPr>
        <p:txBody>
          <a:bodyPr wrap="square" lIns="0" tIns="0" rIns="0" bIns="0" rtlCol="0"/>
          <a:lstStyle/>
          <a:p>
            <a:endParaRPr/>
          </a:p>
        </p:txBody>
      </p:sp>
      <p:sp>
        <p:nvSpPr>
          <p:cNvPr id="56" name="object 56"/>
          <p:cNvSpPr txBox="1"/>
          <p:nvPr/>
        </p:nvSpPr>
        <p:spPr>
          <a:xfrm>
            <a:off x="13839793" y="4895135"/>
            <a:ext cx="1577340" cy="428625"/>
          </a:xfrm>
          <a:prstGeom prst="rect">
            <a:avLst/>
          </a:prstGeom>
        </p:spPr>
        <p:txBody>
          <a:bodyPr vert="horz" wrap="square" lIns="0" tIns="15875" rIns="0" bIns="0" rtlCol="0">
            <a:spAutoFit/>
          </a:bodyPr>
          <a:lstStyle/>
          <a:p>
            <a:pPr algn="ctr">
              <a:lnSpc>
                <a:spcPct val="100000"/>
              </a:lnSpc>
              <a:spcBef>
                <a:spcPts val="125"/>
              </a:spcBef>
            </a:pPr>
            <a:r>
              <a:rPr sz="1300" b="1" spc="-45" dirty="0">
                <a:solidFill>
                  <a:srgbClr val="FFFFFF"/>
                </a:solidFill>
                <a:latin typeface="Lucida Sans"/>
                <a:cs typeface="Lucida Sans"/>
              </a:rPr>
              <a:t>K</a:t>
            </a:r>
            <a:r>
              <a:rPr sz="1300" b="1" spc="-180" dirty="0">
                <a:solidFill>
                  <a:srgbClr val="FFFFFF"/>
                </a:solidFill>
                <a:latin typeface="Lucida Sans"/>
                <a:cs typeface="Lucida Sans"/>
              </a:rPr>
              <a:t> </a:t>
            </a:r>
            <a:r>
              <a:rPr sz="1300" b="1" spc="35" dirty="0">
                <a:solidFill>
                  <a:srgbClr val="FFFFFF"/>
                </a:solidFill>
                <a:latin typeface="Lucida Sans"/>
                <a:cs typeface="Lucida Sans"/>
              </a:rPr>
              <a:t>-</a:t>
            </a:r>
            <a:r>
              <a:rPr sz="1300" b="1" spc="-155" dirty="0">
                <a:solidFill>
                  <a:srgbClr val="FFFFFF"/>
                </a:solidFill>
                <a:latin typeface="Lucida Sans"/>
                <a:cs typeface="Lucida Sans"/>
              </a:rPr>
              <a:t> </a:t>
            </a:r>
            <a:r>
              <a:rPr sz="1300" b="1" spc="170" dirty="0">
                <a:solidFill>
                  <a:srgbClr val="FFFFFF"/>
                </a:solidFill>
                <a:latin typeface="Lucida Sans"/>
                <a:cs typeface="Lucida Sans"/>
              </a:rPr>
              <a:t>Ne</a:t>
            </a:r>
            <a:r>
              <a:rPr sz="1300" b="1" spc="-155" dirty="0">
                <a:solidFill>
                  <a:srgbClr val="FFFFFF"/>
                </a:solidFill>
                <a:latin typeface="Lucida Sans"/>
                <a:cs typeface="Lucida Sans"/>
              </a:rPr>
              <a:t> </a:t>
            </a:r>
            <a:r>
              <a:rPr sz="1300" b="1" spc="145" dirty="0">
                <a:solidFill>
                  <a:srgbClr val="FFFFFF"/>
                </a:solidFill>
                <a:latin typeface="Lucida Sans"/>
                <a:cs typeface="Lucida Sans"/>
              </a:rPr>
              <a:t>ar</a:t>
            </a:r>
            <a:r>
              <a:rPr sz="1300" b="1" spc="-215" dirty="0">
                <a:solidFill>
                  <a:srgbClr val="FFFFFF"/>
                </a:solidFill>
                <a:latin typeface="Lucida Sans"/>
                <a:cs typeface="Lucida Sans"/>
              </a:rPr>
              <a:t> </a:t>
            </a:r>
            <a:r>
              <a:rPr sz="1300" b="1" spc="20" dirty="0">
                <a:solidFill>
                  <a:srgbClr val="FFFFFF"/>
                </a:solidFill>
                <a:latin typeface="Lucida Sans"/>
                <a:cs typeface="Lucida Sans"/>
              </a:rPr>
              <a:t>e</a:t>
            </a:r>
            <a:r>
              <a:rPr sz="1300" b="1" spc="-175" dirty="0">
                <a:solidFill>
                  <a:srgbClr val="FFFFFF"/>
                </a:solidFill>
                <a:latin typeface="Lucida Sans"/>
                <a:cs typeface="Lucida Sans"/>
              </a:rPr>
              <a:t> </a:t>
            </a:r>
            <a:r>
              <a:rPr sz="1300" b="1" spc="-80" dirty="0">
                <a:solidFill>
                  <a:srgbClr val="FFFFFF"/>
                </a:solidFill>
                <a:latin typeface="Lucida Sans"/>
                <a:cs typeface="Lucida Sans"/>
              </a:rPr>
              <a:t>s</a:t>
            </a:r>
            <a:r>
              <a:rPr sz="1300" b="1" spc="-170" dirty="0">
                <a:solidFill>
                  <a:srgbClr val="FFFFFF"/>
                </a:solidFill>
                <a:latin typeface="Lucida Sans"/>
                <a:cs typeface="Lucida Sans"/>
              </a:rPr>
              <a:t> </a:t>
            </a:r>
            <a:r>
              <a:rPr sz="1300" b="1" spc="45" dirty="0">
                <a:solidFill>
                  <a:srgbClr val="FFFFFF"/>
                </a:solidFill>
                <a:latin typeface="Lucida Sans"/>
                <a:cs typeface="Lucida Sans"/>
              </a:rPr>
              <a:t>t</a:t>
            </a:r>
            <a:endParaRPr sz="1300">
              <a:latin typeface="Lucida Sans"/>
              <a:cs typeface="Lucida Sans"/>
            </a:endParaRPr>
          </a:p>
          <a:p>
            <a:pPr algn="ctr">
              <a:lnSpc>
                <a:spcPct val="100000"/>
              </a:lnSpc>
              <a:spcBef>
                <a:spcPts val="25"/>
              </a:spcBef>
            </a:pPr>
            <a:r>
              <a:rPr sz="1300" b="1" spc="170" dirty="0">
                <a:solidFill>
                  <a:srgbClr val="FFFFFF"/>
                </a:solidFill>
                <a:latin typeface="Lucida Sans"/>
                <a:cs typeface="Lucida Sans"/>
              </a:rPr>
              <a:t>Ne</a:t>
            </a:r>
            <a:r>
              <a:rPr sz="1300" b="1" spc="-160" dirty="0">
                <a:solidFill>
                  <a:srgbClr val="FFFFFF"/>
                </a:solidFill>
                <a:latin typeface="Lucida Sans"/>
                <a:cs typeface="Lucida Sans"/>
              </a:rPr>
              <a:t> </a:t>
            </a:r>
            <a:r>
              <a:rPr sz="1300" b="1" spc="55" dirty="0">
                <a:solidFill>
                  <a:srgbClr val="FFFFFF"/>
                </a:solidFill>
                <a:latin typeface="Lucida Sans"/>
                <a:cs typeface="Lucida Sans"/>
              </a:rPr>
              <a:t>ig</a:t>
            </a:r>
            <a:r>
              <a:rPr sz="1300" b="1" spc="-170" dirty="0">
                <a:solidFill>
                  <a:srgbClr val="FFFFFF"/>
                </a:solidFill>
                <a:latin typeface="Lucida Sans"/>
                <a:cs typeface="Lucida Sans"/>
              </a:rPr>
              <a:t> </a:t>
            </a:r>
            <a:r>
              <a:rPr sz="1300" b="1" spc="15" dirty="0">
                <a:solidFill>
                  <a:srgbClr val="FFFFFF"/>
                </a:solidFill>
                <a:latin typeface="Lucida Sans"/>
                <a:cs typeface="Lucida Sans"/>
              </a:rPr>
              <a:t>h</a:t>
            </a:r>
            <a:r>
              <a:rPr sz="1300" b="1" spc="-165" dirty="0">
                <a:solidFill>
                  <a:srgbClr val="FFFFFF"/>
                </a:solidFill>
                <a:latin typeface="Lucida Sans"/>
                <a:cs typeface="Lucida Sans"/>
              </a:rPr>
              <a:t> </a:t>
            </a:r>
            <a:r>
              <a:rPr sz="1300" b="1" spc="-25" dirty="0">
                <a:solidFill>
                  <a:srgbClr val="FFFFFF"/>
                </a:solidFill>
                <a:latin typeface="Lucida Sans"/>
                <a:cs typeface="Lucida Sans"/>
              </a:rPr>
              <a:t>b</a:t>
            </a:r>
            <a:r>
              <a:rPr sz="1300" b="1" spc="-180" dirty="0">
                <a:solidFill>
                  <a:srgbClr val="FFFFFF"/>
                </a:solidFill>
                <a:latin typeface="Lucida Sans"/>
                <a:cs typeface="Lucida Sans"/>
              </a:rPr>
              <a:t> </a:t>
            </a:r>
            <a:r>
              <a:rPr sz="1300" b="1" spc="-10" dirty="0">
                <a:solidFill>
                  <a:srgbClr val="FFFFFF"/>
                </a:solidFill>
                <a:latin typeface="Lucida Sans"/>
                <a:cs typeface="Lucida Sans"/>
              </a:rPr>
              <a:t>o</a:t>
            </a:r>
            <a:r>
              <a:rPr sz="1300" b="1" spc="-195" dirty="0">
                <a:solidFill>
                  <a:srgbClr val="FFFFFF"/>
                </a:solidFill>
                <a:latin typeface="Lucida Sans"/>
                <a:cs typeface="Lucida Sans"/>
              </a:rPr>
              <a:t> </a:t>
            </a:r>
            <a:r>
              <a:rPr sz="1300" b="1" spc="10" dirty="0">
                <a:solidFill>
                  <a:srgbClr val="FFFFFF"/>
                </a:solidFill>
                <a:latin typeface="Lucida Sans"/>
                <a:cs typeface="Lucida Sans"/>
              </a:rPr>
              <a:t>r</a:t>
            </a:r>
            <a:r>
              <a:rPr sz="1300" b="1" spc="-180" dirty="0">
                <a:solidFill>
                  <a:srgbClr val="FFFFFF"/>
                </a:solidFill>
                <a:latin typeface="Lucida Sans"/>
                <a:cs typeface="Lucida Sans"/>
              </a:rPr>
              <a:t> </a:t>
            </a:r>
            <a:r>
              <a:rPr sz="1300" b="1" spc="15" dirty="0">
                <a:solidFill>
                  <a:srgbClr val="FFFFFF"/>
                </a:solidFill>
                <a:latin typeface="Lucida Sans"/>
                <a:cs typeface="Lucida Sans"/>
              </a:rPr>
              <a:t>h</a:t>
            </a:r>
            <a:r>
              <a:rPr sz="1300" b="1" spc="-190" dirty="0">
                <a:solidFill>
                  <a:srgbClr val="FFFFFF"/>
                </a:solidFill>
                <a:latin typeface="Lucida Sans"/>
                <a:cs typeface="Lucida Sans"/>
              </a:rPr>
              <a:t> </a:t>
            </a:r>
            <a:r>
              <a:rPr sz="1300" b="1" spc="110" dirty="0">
                <a:solidFill>
                  <a:srgbClr val="FFFFFF"/>
                </a:solidFill>
                <a:latin typeface="Lucida Sans"/>
                <a:cs typeface="Lucida Sans"/>
              </a:rPr>
              <a:t>oo</a:t>
            </a:r>
            <a:r>
              <a:rPr sz="1300" b="1" spc="-195" dirty="0">
                <a:solidFill>
                  <a:srgbClr val="FFFFFF"/>
                </a:solidFill>
                <a:latin typeface="Lucida Sans"/>
                <a:cs typeface="Lucida Sans"/>
              </a:rPr>
              <a:t> </a:t>
            </a:r>
            <a:r>
              <a:rPr sz="1300" b="1" spc="-25" dirty="0">
                <a:solidFill>
                  <a:srgbClr val="FFFFFF"/>
                </a:solidFill>
                <a:latin typeface="Lucida Sans"/>
                <a:cs typeface="Lucida Sans"/>
              </a:rPr>
              <a:t>d</a:t>
            </a:r>
            <a:endParaRPr sz="1300">
              <a:latin typeface="Lucida Sans"/>
              <a:cs typeface="Lucida Sans"/>
            </a:endParaRPr>
          </a:p>
        </p:txBody>
      </p:sp>
      <p:sp>
        <p:nvSpPr>
          <p:cNvPr id="57" name="object 57"/>
          <p:cNvSpPr txBox="1"/>
          <p:nvPr/>
        </p:nvSpPr>
        <p:spPr>
          <a:xfrm>
            <a:off x="16747628" y="5002583"/>
            <a:ext cx="453390" cy="227965"/>
          </a:xfrm>
          <a:prstGeom prst="rect">
            <a:avLst/>
          </a:prstGeom>
        </p:spPr>
        <p:txBody>
          <a:bodyPr vert="horz" wrap="square" lIns="0" tIns="15875" rIns="0" bIns="0" rtlCol="0">
            <a:spAutoFit/>
          </a:bodyPr>
          <a:lstStyle/>
          <a:p>
            <a:pPr marL="12700">
              <a:lnSpc>
                <a:spcPct val="100000"/>
              </a:lnSpc>
              <a:spcBef>
                <a:spcPts val="125"/>
              </a:spcBef>
            </a:pPr>
            <a:r>
              <a:rPr sz="1300" b="1" spc="-15" dirty="0">
                <a:solidFill>
                  <a:srgbClr val="FFFFFF"/>
                </a:solidFill>
                <a:latin typeface="Lucida Sans"/>
                <a:cs typeface="Lucida Sans"/>
              </a:rPr>
              <a:t>S</a:t>
            </a:r>
            <a:r>
              <a:rPr sz="1300" b="1" spc="-340" dirty="0">
                <a:solidFill>
                  <a:srgbClr val="FFFFFF"/>
                </a:solidFill>
                <a:latin typeface="Lucida Sans"/>
                <a:cs typeface="Lucida Sans"/>
              </a:rPr>
              <a:t> </a:t>
            </a:r>
            <a:r>
              <a:rPr sz="1300" b="1" spc="-50" dirty="0">
                <a:solidFill>
                  <a:srgbClr val="FFFFFF"/>
                </a:solidFill>
                <a:latin typeface="Lucida Sans"/>
                <a:cs typeface="Lucida Sans"/>
              </a:rPr>
              <a:t>V </a:t>
            </a:r>
            <a:r>
              <a:rPr sz="1300" b="1" spc="70" dirty="0">
                <a:solidFill>
                  <a:srgbClr val="FFFFFF"/>
                </a:solidFill>
                <a:latin typeface="Lucida Sans"/>
                <a:cs typeface="Lucida Sans"/>
              </a:rPr>
              <a:t>M</a:t>
            </a:r>
            <a:endParaRPr sz="1300">
              <a:latin typeface="Lucida Sans"/>
              <a:cs typeface="Lucida Sans"/>
            </a:endParaRPr>
          </a:p>
        </p:txBody>
      </p:sp>
      <p:sp>
        <p:nvSpPr>
          <p:cNvPr id="58" name="object 58"/>
          <p:cNvSpPr/>
          <p:nvPr/>
        </p:nvSpPr>
        <p:spPr>
          <a:xfrm>
            <a:off x="14697257" y="6279074"/>
            <a:ext cx="4904113" cy="3808165"/>
          </a:xfrm>
          <a:prstGeom prst="rect">
            <a:avLst/>
          </a:prstGeom>
          <a:blipFill>
            <a:blip r:embed="rId44" cstate="print"/>
            <a:stretch>
              <a:fillRect/>
            </a:stretch>
          </a:blipFill>
        </p:spPr>
        <p:txBody>
          <a:bodyPr wrap="square" lIns="0" tIns="0" rIns="0" bIns="0" rtlCol="0"/>
          <a:lstStyle/>
          <a:p>
            <a:endParaRPr/>
          </a:p>
        </p:txBody>
      </p:sp>
      <p:sp>
        <p:nvSpPr>
          <p:cNvPr id="59" name="object 59"/>
          <p:cNvSpPr/>
          <p:nvPr/>
        </p:nvSpPr>
        <p:spPr>
          <a:xfrm>
            <a:off x="15438781" y="6794365"/>
            <a:ext cx="3647440" cy="2602230"/>
          </a:xfrm>
          <a:custGeom>
            <a:avLst/>
            <a:gdLst/>
            <a:ahLst/>
            <a:cxnLst/>
            <a:rect l="l" t="t" r="r" b="b"/>
            <a:pathLst>
              <a:path w="3647440" h="2602229">
                <a:moveTo>
                  <a:pt x="3321305" y="0"/>
                </a:moveTo>
                <a:lnTo>
                  <a:pt x="325987" y="0"/>
                </a:lnTo>
                <a:lnTo>
                  <a:pt x="277815" y="3534"/>
                </a:lnTo>
                <a:lnTo>
                  <a:pt x="231837" y="13801"/>
                </a:lnTo>
                <a:lnTo>
                  <a:pt x="188558" y="30297"/>
                </a:lnTo>
                <a:lnTo>
                  <a:pt x="148483" y="52518"/>
                </a:lnTo>
                <a:lnTo>
                  <a:pt x="112115" y="79958"/>
                </a:lnTo>
                <a:lnTo>
                  <a:pt x="79958" y="112115"/>
                </a:lnTo>
                <a:lnTo>
                  <a:pt x="52518" y="148483"/>
                </a:lnTo>
                <a:lnTo>
                  <a:pt x="30297" y="188558"/>
                </a:lnTo>
                <a:lnTo>
                  <a:pt x="13801" y="231837"/>
                </a:lnTo>
                <a:lnTo>
                  <a:pt x="3534" y="277815"/>
                </a:lnTo>
                <a:lnTo>
                  <a:pt x="0" y="325987"/>
                </a:lnTo>
                <a:lnTo>
                  <a:pt x="0" y="2275641"/>
                </a:lnTo>
                <a:lnTo>
                  <a:pt x="3534" y="2323810"/>
                </a:lnTo>
                <a:lnTo>
                  <a:pt x="13801" y="2369786"/>
                </a:lnTo>
                <a:lnTo>
                  <a:pt x="30297" y="2413063"/>
                </a:lnTo>
                <a:lnTo>
                  <a:pt x="52518" y="2453137"/>
                </a:lnTo>
                <a:lnTo>
                  <a:pt x="79958" y="2489504"/>
                </a:lnTo>
                <a:lnTo>
                  <a:pt x="112115" y="2521660"/>
                </a:lnTo>
                <a:lnTo>
                  <a:pt x="148483" y="2549100"/>
                </a:lnTo>
                <a:lnTo>
                  <a:pt x="188558" y="2571320"/>
                </a:lnTo>
                <a:lnTo>
                  <a:pt x="231837" y="2587816"/>
                </a:lnTo>
                <a:lnTo>
                  <a:pt x="277815" y="2598083"/>
                </a:lnTo>
                <a:lnTo>
                  <a:pt x="325987" y="2601618"/>
                </a:lnTo>
                <a:lnTo>
                  <a:pt x="3321305" y="2601618"/>
                </a:lnTo>
                <a:lnTo>
                  <a:pt x="3369477" y="2598083"/>
                </a:lnTo>
                <a:lnTo>
                  <a:pt x="3415455" y="2587816"/>
                </a:lnTo>
                <a:lnTo>
                  <a:pt x="3458733" y="2571320"/>
                </a:lnTo>
                <a:lnTo>
                  <a:pt x="3498809" y="2549100"/>
                </a:lnTo>
                <a:lnTo>
                  <a:pt x="3535177" y="2521660"/>
                </a:lnTo>
                <a:lnTo>
                  <a:pt x="3567334" y="2489504"/>
                </a:lnTo>
                <a:lnTo>
                  <a:pt x="3594774" y="2453137"/>
                </a:lnTo>
                <a:lnTo>
                  <a:pt x="3616995" y="2413063"/>
                </a:lnTo>
                <a:lnTo>
                  <a:pt x="3633491" y="2369786"/>
                </a:lnTo>
                <a:lnTo>
                  <a:pt x="3643758" y="2323810"/>
                </a:lnTo>
                <a:lnTo>
                  <a:pt x="3647292" y="2275641"/>
                </a:lnTo>
                <a:lnTo>
                  <a:pt x="3647292" y="325987"/>
                </a:lnTo>
                <a:lnTo>
                  <a:pt x="3643758" y="277815"/>
                </a:lnTo>
                <a:lnTo>
                  <a:pt x="3633491" y="231837"/>
                </a:lnTo>
                <a:lnTo>
                  <a:pt x="3616995" y="188558"/>
                </a:lnTo>
                <a:lnTo>
                  <a:pt x="3594774" y="148483"/>
                </a:lnTo>
                <a:lnTo>
                  <a:pt x="3567334" y="112115"/>
                </a:lnTo>
                <a:lnTo>
                  <a:pt x="3535177" y="79958"/>
                </a:lnTo>
                <a:lnTo>
                  <a:pt x="3498809" y="52518"/>
                </a:lnTo>
                <a:lnTo>
                  <a:pt x="3458733" y="30297"/>
                </a:lnTo>
                <a:lnTo>
                  <a:pt x="3415455" y="13801"/>
                </a:lnTo>
                <a:lnTo>
                  <a:pt x="3369477" y="3534"/>
                </a:lnTo>
                <a:lnTo>
                  <a:pt x="3321305" y="0"/>
                </a:lnTo>
                <a:close/>
              </a:path>
            </a:pathLst>
          </a:custGeom>
          <a:solidFill>
            <a:srgbClr val="FFFFFF">
              <a:alpha val="94900"/>
            </a:srgbClr>
          </a:solidFill>
        </p:spPr>
        <p:txBody>
          <a:bodyPr wrap="square" lIns="0" tIns="0" rIns="0" bIns="0" rtlCol="0"/>
          <a:lstStyle/>
          <a:p>
            <a:endParaRPr/>
          </a:p>
        </p:txBody>
      </p:sp>
      <p:sp>
        <p:nvSpPr>
          <p:cNvPr id="60" name="object 60"/>
          <p:cNvSpPr/>
          <p:nvPr/>
        </p:nvSpPr>
        <p:spPr>
          <a:xfrm>
            <a:off x="15747959" y="6985407"/>
            <a:ext cx="1772116" cy="796823"/>
          </a:xfrm>
          <a:prstGeom prst="rect">
            <a:avLst/>
          </a:prstGeom>
          <a:blipFill>
            <a:blip r:embed="rId45" cstate="print"/>
            <a:stretch>
              <a:fillRect/>
            </a:stretch>
          </a:blipFill>
        </p:spPr>
        <p:txBody>
          <a:bodyPr wrap="square" lIns="0" tIns="0" rIns="0" bIns="0" rtlCol="0"/>
          <a:lstStyle/>
          <a:p>
            <a:endParaRPr/>
          </a:p>
        </p:txBody>
      </p:sp>
      <p:sp>
        <p:nvSpPr>
          <p:cNvPr id="61" name="object 61"/>
          <p:cNvSpPr/>
          <p:nvPr/>
        </p:nvSpPr>
        <p:spPr>
          <a:xfrm>
            <a:off x="16002443" y="7189746"/>
            <a:ext cx="1314105" cy="356381"/>
          </a:xfrm>
          <a:prstGeom prst="rect">
            <a:avLst/>
          </a:prstGeom>
          <a:blipFill>
            <a:blip r:embed="rId46" cstate="print"/>
            <a:stretch>
              <a:fillRect/>
            </a:stretch>
          </a:blipFill>
        </p:spPr>
        <p:txBody>
          <a:bodyPr wrap="square" lIns="0" tIns="0" rIns="0" bIns="0" rtlCol="0"/>
          <a:lstStyle/>
          <a:p>
            <a:endParaRPr/>
          </a:p>
        </p:txBody>
      </p:sp>
      <p:sp>
        <p:nvSpPr>
          <p:cNvPr id="62" name="object 62"/>
          <p:cNvSpPr/>
          <p:nvPr/>
        </p:nvSpPr>
        <p:spPr>
          <a:xfrm>
            <a:off x="15411132" y="7468037"/>
            <a:ext cx="1457911" cy="1457901"/>
          </a:xfrm>
          <a:prstGeom prst="rect">
            <a:avLst/>
          </a:prstGeom>
          <a:blipFill>
            <a:blip r:embed="rId47" cstate="print"/>
            <a:stretch>
              <a:fillRect/>
            </a:stretch>
          </a:blipFill>
        </p:spPr>
        <p:txBody>
          <a:bodyPr wrap="square" lIns="0" tIns="0" rIns="0" bIns="0" rtlCol="0"/>
          <a:lstStyle/>
          <a:p>
            <a:endParaRPr/>
          </a:p>
        </p:txBody>
      </p:sp>
      <p:sp>
        <p:nvSpPr>
          <p:cNvPr id="63" name="object 63"/>
          <p:cNvSpPr/>
          <p:nvPr/>
        </p:nvSpPr>
        <p:spPr>
          <a:xfrm>
            <a:off x="15906320" y="7774691"/>
            <a:ext cx="656059" cy="656060"/>
          </a:xfrm>
          <a:prstGeom prst="rect">
            <a:avLst/>
          </a:prstGeom>
          <a:blipFill>
            <a:blip r:embed="rId48" cstate="print"/>
            <a:stretch>
              <a:fillRect/>
            </a:stretch>
          </a:blipFill>
        </p:spPr>
        <p:txBody>
          <a:bodyPr wrap="square" lIns="0" tIns="0" rIns="0" bIns="0" rtlCol="0"/>
          <a:lstStyle/>
          <a:p>
            <a:endParaRPr/>
          </a:p>
        </p:txBody>
      </p:sp>
      <p:sp>
        <p:nvSpPr>
          <p:cNvPr id="64" name="object 64"/>
          <p:cNvSpPr/>
          <p:nvPr/>
        </p:nvSpPr>
        <p:spPr>
          <a:xfrm>
            <a:off x="16454293" y="7465513"/>
            <a:ext cx="1457901" cy="1457911"/>
          </a:xfrm>
          <a:prstGeom prst="rect">
            <a:avLst/>
          </a:prstGeom>
          <a:blipFill>
            <a:blip r:embed="rId49" cstate="print"/>
            <a:stretch>
              <a:fillRect/>
            </a:stretch>
          </a:blipFill>
        </p:spPr>
        <p:txBody>
          <a:bodyPr wrap="square" lIns="0" tIns="0" rIns="0" bIns="0" rtlCol="0"/>
          <a:lstStyle/>
          <a:p>
            <a:endParaRPr/>
          </a:p>
        </p:txBody>
      </p:sp>
      <p:sp>
        <p:nvSpPr>
          <p:cNvPr id="65" name="object 65"/>
          <p:cNvSpPr/>
          <p:nvPr/>
        </p:nvSpPr>
        <p:spPr>
          <a:xfrm>
            <a:off x="16949481" y="7772177"/>
            <a:ext cx="656058" cy="656060"/>
          </a:xfrm>
          <a:prstGeom prst="rect">
            <a:avLst/>
          </a:prstGeom>
          <a:blipFill>
            <a:blip r:embed="rId50" cstate="print"/>
            <a:stretch>
              <a:fillRect/>
            </a:stretch>
          </a:blipFill>
        </p:spPr>
        <p:txBody>
          <a:bodyPr wrap="square" lIns="0" tIns="0" rIns="0" bIns="0" rtlCol="0"/>
          <a:lstStyle/>
          <a:p>
            <a:endParaRPr/>
          </a:p>
        </p:txBody>
      </p:sp>
      <p:sp>
        <p:nvSpPr>
          <p:cNvPr id="66" name="object 66"/>
          <p:cNvSpPr/>
          <p:nvPr/>
        </p:nvSpPr>
        <p:spPr>
          <a:xfrm>
            <a:off x="17469804" y="7468037"/>
            <a:ext cx="1457911" cy="1457901"/>
          </a:xfrm>
          <a:prstGeom prst="rect">
            <a:avLst/>
          </a:prstGeom>
          <a:blipFill>
            <a:blip r:embed="rId51" cstate="print"/>
            <a:stretch>
              <a:fillRect/>
            </a:stretch>
          </a:blipFill>
        </p:spPr>
        <p:txBody>
          <a:bodyPr wrap="square" lIns="0" tIns="0" rIns="0" bIns="0" rtlCol="0"/>
          <a:lstStyle/>
          <a:p>
            <a:endParaRPr/>
          </a:p>
        </p:txBody>
      </p:sp>
      <p:sp>
        <p:nvSpPr>
          <p:cNvPr id="67" name="object 67"/>
          <p:cNvSpPr/>
          <p:nvPr/>
        </p:nvSpPr>
        <p:spPr>
          <a:xfrm>
            <a:off x="17964990" y="7774691"/>
            <a:ext cx="656058" cy="656060"/>
          </a:xfrm>
          <a:prstGeom prst="rect">
            <a:avLst/>
          </a:prstGeom>
          <a:blipFill>
            <a:blip r:embed="rId52" cstate="print"/>
            <a:stretch>
              <a:fillRect/>
            </a:stretch>
          </a:blipFill>
        </p:spPr>
        <p:txBody>
          <a:bodyPr wrap="square" lIns="0" tIns="0" rIns="0" bIns="0" rtlCol="0"/>
          <a:lstStyle/>
          <a:p>
            <a:endParaRPr/>
          </a:p>
        </p:txBody>
      </p:sp>
      <p:sp>
        <p:nvSpPr>
          <p:cNvPr id="68" name="object 68"/>
          <p:cNvSpPr/>
          <p:nvPr/>
        </p:nvSpPr>
        <p:spPr>
          <a:xfrm>
            <a:off x="16060700" y="7924009"/>
            <a:ext cx="354965" cy="354965"/>
          </a:xfrm>
          <a:custGeom>
            <a:avLst/>
            <a:gdLst/>
            <a:ahLst/>
            <a:cxnLst/>
            <a:rect l="l" t="t" r="r" b="b"/>
            <a:pathLst>
              <a:path w="354965" h="354965">
                <a:moveTo>
                  <a:pt x="177288" y="354344"/>
                </a:moveTo>
                <a:lnTo>
                  <a:pt x="130136" y="348019"/>
                </a:lnTo>
                <a:lnTo>
                  <a:pt x="87780" y="330168"/>
                </a:lnTo>
                <a:lnTo>
                  <a:pt x="51903" y="302474"/>
                </a:lnTo>
                <a:lnTo>
                  <a:pt x="24191" y="266621"/>
                </a:lnTo>
                <a:lnTo>
                  <a:pt x="6328" y="224292"/>
                </a:lnTo>
                <a:lnTo>
                  <a:pt x="0" y="177172"/>
                </a:lnTo>
                <a:lnTo>
                  <a:pt x="6328" y="130051"/>
                </a:lnTo>
                <a:lnTo>
                  <a:pt x="24191" y="87722"/>
                </a:lnTo>
                <a:lnTo>
                  <a:pt x="51903" y="51869"/>
                </a:lnTo>
                <a:lnTo>
                  <a:pt x="87780" y="24175"/>
                </a:lnTo>
                <a:lnTo>
                  <a:pt x="130136" y="6324"/>
                </a:lnTo>
                <a:lnTo>
                  <a:pt x="177288" y="0"/>
                </a:lnTo>
                <a:lnTo>
                  <a:pt x="224440" y="6324"/>
                </a:lnTo>
                <a:lnTo>
                  <a:pt x="266796" y="24175"/>
                </a:lnTo>
                <a:lnTo>
                  <a:pt x="302673" y="51869"/>
                </a:lnTo>
                <a:lnTo>
                  <a:pt x="330385" y="87722"/>
                </a:lnTo>
                <a:lnTo>
                  <a:pt x="344522" y="121222"/>
                </a:lnTo>
                <a:lnTo>
                  <a:pt x="102640" y="121222"/>
                </a:lnTo>
                <a:lnTo>
                  <a:pt x="91771" y="123430"/>
                </a:lnTo>
                <a:lnTo>
                  <a:pt x="82870" y="129440"/>
                </a:lnTo>
                <a:lnTo>
                  <a:pt x="76856" y="138335"/>
                </a:lnTo>
                <a:lnTo>
                  <a:pt x="74647" y="149197"/>
                </a:lnTo>
                <a:lnTo>
                  <a:pt x="76856" y="160059"/>
                </a:lnTo>
                <a:lnTo>
                  <a:pt x="82870" y="168954"/>
                </a:lnTo>
                <a:lnTo>
                  <a:pt x="91771" y="174964"/>
                </a:lnTo>
                <a:lnTo>
                  <a:pt x="102640" y="177172"/>
                </a:lnTo>
                <a:lnTo>
                  <a:pt x="354577" y="177172"/>
                </a:lnTo>
                <a:lnTo>
                  <a:pt x="348315" y="223796"/>
                </a:lnTo>
                <a:lnTo>
                  <a:pt x="177288" y="223796"/>
                </a:lnTo>
                <a:lnTo>
                  <a:pt x="149929" y="227001"/>
                </a:lnTo>
                <a:lnTo>
                  <a:pt x="103085" y="250546"/>
                </a:lnTo>
                <a:lnTo>
                  <a:pt x="83045" y="280211"/>
                </a:lnTo>
                <a:lnTo>
                  <a:pt x="87244" y="284407"/>
                </a:lnTo>
                <a:lnTo>
                  <a:pt x="316638" y="284407"/>
                </a:lnTo>
                <a:lnTo>
                  <a:pt x="302673" y="302474"/>
                </a:lnTo>
                <a:lnTo>
                  <a:pt x="266796" y="330168"/>
                </a:lnTo>
                <a:lnTo>
                  <a:pt x="224440" y="348019"/>
                </a:lnTo>
                <a:lnTo>
                  <a:pt x="177288" y="354344"/>
                </a:lnTo>
                <a:close/>
              </a:path>
              <a:path w="354965" h="354965">
                <a:moveTo>
                  <a:pt x="251936" y="177172"/>
                </a:moveTo>
                <a:lnTo>
                  <a:pt x="102640" y="177172"/>
                </a:lnTo>
                <a:lnTo>
                  <a:pt x="113509" y="174964"/>
                </a:lnTo>
                <a:lnTo>
                  <a:pt x="122410" y="168954"/>
                </a:lnTo>
                <a:lnTo>
                  <a:pt x="128424" y="160059"/>
                </a:lnTo>
                <a:lnTo>
                  <a:pt x="130633" y="149197"/>
                </a:lnTo>
                <a:lnTo>
                  <a:pt x="128424" y="138335"/>
                </a:lnTo>
                <a:lnTo>
                  <a:pt x="122410" y="129440"/>
                </a:lnTo>
                <a:lnTo>
                  <a:pt x="113509" y="123430"/>
                </a:lnTo>
                <a:lnTo>
                  <a:pt x="102640" y="121222"/>
                </a:lnTo>
                <a:lnTo>
                  <a:pt x="251936" y="121222"/>
                </a:lnTo>
                <a:lnTo>
                  <a:pt x="241067" y="123430"/>
                </a:lnTo>
                <a:lnTo>
                  <a:pt x="232166" y="129440"/>
                </a:lnTo>
                <a:lnTo>
                  <a:pt x="226152" y="138335"/>
                </a:lnTo>
                <a:lnTo>
                  <a:pt x="223943" y="149197"/>
                </a:lnTo>
                <a:lnTo>
                  <a:pt x="226152" y="160059"/>
                </a:lnTo>
                <a:lnTo>
                  <a:pt x="232166" y="168954"/>
                </a:lnTo>
                <a:lnTo>
                  <a:pt x="241067" y="174964"/>
                </a:lnTo>
                <a:lnTo>
                  <a:pt x="251936" y="177172"/>
                </a:lnTo>
                <a:close/>
              </a:path>
              <a:path w="354965" h="354965">
                <a:moveTo>
                  <a:pt x="354577" y="177172"/>
                </a:moveTo>
                <a:lnTo>
                  <a:pt x="251936" y="177172"/>
                </a:lnTo>
                <a:lnTo>
                  <a:pt x="262805" y="174964"/>
                </a:lnTo>
                <a:lnTo>
                  <a:pt x="271706" y="168954"/>
                </a:lnTo>
                <a:lnTo>
                  <a:pt x="277720" y="160059"/>
                </a:lnTo>
                <a:lnTo>
                  <a:pt x="279929" y="149197"/>
                </a:lnTo>
                <a:lnTo>
                  <a:pt x="277720" y="138335"/>
                </a:lnTo>
                <a:lnTo>
                  <a:pt x="271706" y="129440"/>
                </a:lnTo>
                <a:lnTo>
                  <a:pt x="262805" y="123430"/>
                </a:lnTo>
                <a:lnTo>
                  <a:pt x="251936" y="121222"/>
                </a:lnTo>
                <a:lnTo>
                  <a:pt x="344522" y="121222"/>
                </a:lnTo>
                <a:lnTo>
                  <a:pt x="348248" y="130051"/>
                </a:lnTo>
                <a:lnTo>
                  <a:pt x="354577" y="177172"/>
                </a:lnTo>
                <a:close/>
              </a:path>
              <a:path w="354965" h="354965">
                <a:moveTo>
                  <a:pt x="316638" y="284407"/>
                </a:moveTo>
                <a:lnTo>
                  <a:pt x="267332" y="284407"/>
                </a:lnTo>
                <a:lnTo>
                  <a:pt x="271531" y="280211"/>
                </a:lnTo>
                <a:lnTo>
                  <a:pt x="271531" y="272751"/>
                </a:lnTo>
                <a:lnTo>
                  <a:pt x="229600" y="236151"/>
                </a:lnTo>
                <a:lnTo>
                  <a:pt x="177288" y="223796"/>
                </a:lnTo>
                <a:lnTo>
                  <a:pt x="348315" y="223796"/>
                </a:lnTo>
                <a:lnTo>
                  <a:pt x="348248" y="224292"/>
                </a:lnTo>
                <a:lnTo>
                  <a:pt x="330385" y="266621"/>
                </a:lnTo>
                <a:lnTo>
                  <a:pt x="316638" y="284407"/>
                </a:lnTo>
                <a:close/>
              </a:path>
              <a:path w="354965" h="354965">
                <a:moveTo>
                  <a:pt x="258934" y="284407"/>
                </a:moveTo>
                <a:lnTo>
                  <a:pt x="95175" y="284407"/>
                </a:lnTo>
                <a:lnTo>
                  <a:pt x="97975" y="283008"/>
                </a:lnTo>
                <a:lnTo>
                  <a:pt x="99841" y="280677"/>
                </a:lnTo>
                <a:lnTo>
                  <a:pt x="115157" y="264942"/>
                </a:lnTo>
                <a:lnTo>
                  <a:pt x="133491" y="253052"/>
                </a:lnTo>
                <a:lnTo>
                  <a:pt x="154362" y="245534"/>
                </a:lnTo>
                <a:lnTo>
                  <a:pt x="177288" y="242912"/>
                </a:lnTo>
                <a:lnTo>
                  <a:pt x="200280" y="245534"/>
                </a:lnTo>
                <a:lnTo>
                  <a:pt x="221260" y="253052"/>
                </a:lnTo>
                <a:lnTo>
                  <a:pt x="239616" y="264942"/>
                </a:lnTo>
                <a:lnTo>
                  <a:pt x="254735" y="280677"/>
                </a:lnTo>
                <a:lnTo>
                  <a:pt x="256135" y="283008"/>
                </a:lnTo>
                <a:lnTo>
                  <a:pt x="258934" y="284407"/>
                </a:lnTo>
                <a:close/>
              </a:path>
            </a:pathLst>
          </a:custGeom>
          <a:solidFill>
            <a:srgbClr val="FFFFFF"/>
          </a:solidFill>
        </p:spPr>
        <p:txBody>
          <a:bodyPr wrap="square" lIns="0" tIns="0" rIns="0" bIns="0" rtlCol="0"/>
          <a:lstStyle/>
          <a:p>
            <a:endParaRPr/>
          </a:p>
        </p:txBody>
      </p:sp>
      <p:sp>
        <p:nvSpPr>
          <p:cNvPr id="69" name="object 69"/>
          <p:cNvSpPr/>
          <p:nvPr/>
        </p:nvSpPr>
        <p:spPr>
          <a:xfrm>
            <a:off x="18116856" y="7916468"/>
            <a:ext cx="354965" cy="354965"/>
          </a:xfrm>
          <a:custGeom>
            <a:avLst/>
            <a:gdLst/>
            <a:ahLst/>
            <a:cxnLst/>
            <a:rect l="l" t="t" r="r" b="b"/>
            <a:pathLst>
              <a:path w="354965" h="354965">
                <a:moveTo>
                  <a:pt x="177288" y="354344"/>
                </a:moveTo>
                <a:lnTo>
                  <a:pt x="130136" y="348019"/>
                </a:lnTo>
                <a:lnTo>
                  <a:pt x="87780" y="330168"/>
                </a:lnTo>
                <a:lnTo>
                  <a:pt x="51903" y="302474"/>
                </a:lnTo>
                <a:lnTo>
                  <a:pt x="24191" y="266621"/>
                </a:lnTo>
                <a:lnTo>
                  <a:pt x="6328" y="224292"/>
                </a:lnTo>
                <a:lnTo>
                  <a:pt x="0" y="177172"/>
                </a:lnTo>
                <a:lnTo>
                  <a:pt x="6328" y="130051"/>
                </a:lnTo>
                <a:lnTo>
                  <a:pt x="24191" y="87722"/>
                </a:lnTo>
                <a:lnTo>
                  <a:pt x="51903" y="51869"/>
                </a:lnTo>
                <a:lnTo>
                  <a:pt x="87780" y="24175"/>
                </a:lnTo>
                <a:lnTo>
                  <a:pt x="130136" y="6324"/>
                </a:lnTo>
                <a:lnTo>
                  <a:pt x="177288" y="0"/>
                </a:lnTo>
                <a:lnTo>
                  <a:pt x="224440" y="6324"/>
                </a:lnTo>
                <a:lnTo>
                  <a:pt x="266796" y="24175"/>
                </a:lnTo>
                <a:lnTo>
                  <a:pt x="302673" y="51869"/>
                </a:lnTo>
                <a:lnTo>
                  <a:pt x="330385" y="87722"/>
                </a:lnTo>
                <a:lnTo>
                  <a:pt x="344522" y="121222"/>
                </a:lnTo>
                <a:lnTo>
                  <a:pt x="102640" y="121222"/>
                </a:lnTo>
                <a:lnTo>
                  <a:pt x="91771" y="123430"/>
                </a:lnTo>
                <a:lnTo>
                  <a:pt x="82870" y="129440"/>
                </a:lnTo>
                <a:lnTo>
                  <a:pt x="76856" y="138335"/>
                </a:lnTo>
                <a:lnTo>
                  <a:pt x="74647" y="149197"/>
                </a:lnTo>
                <a:lnTo>
                  <a:pt x="76856" y="160059"/>
                </a:lnTo>
                <a:lnTo>
                  <a:pt x="82870" y="168954"/>
                </a:lnTo>
                <a:lnTo>
                  <a:pt x="91771" y="174964"/>
                </a:lnTo>
                <a:lnTo>
                  <a:pt x="102640" y="177172"/>
                </a:lnTo>
                <a:lnTo>
                  <a:pt x="354577" y="177172"/>
                </a:lnTo>
                <a:lnTo>
                  <a:pt x="348248" y="224292"/>
                </a:lnTo>
                <a:lnTo>
                  <a:pt x="342555" y="237783"/>
                </a:lnTo>
                <a:lnTo>
                  <a:pt x="87244" y="237783"/>
                </a:lnTo>
                <a:lnTo>
                  <a:pt x="83045" y="241979"/>
                </a:lnTo>
                <a:lnTo>
                  <a:pt x="83045" y="249439"/>
                </a:lnTo>
                <a:lnTo>
                  <a:pt x="83978" y="251304"/>
                </a:lnTo>
                <a:lnTo>
                  <a:pt x="124976" y="286039"/>
                </a:lnTo>
                <a:lnTo>
                  <a:pt x="177288" y="298394"/>
                </a:lnTo>
                <a:lnTo>
                  <a:pt x="305826" y="298394"/>
                </a:lnTo>
                <a:lnTo>
                  <a:pt x="302673" y="302474"/>
                </a:lnTo>
                <a:lnTo>
                  <a:pt x="266796" y="330168"/>
                </a:lnTo>
                <a:lnTo>
                  <a:pt x="224440" y="348019"/>
                </a:lnTo>
                <a:lnTo>
                  <a:pt x="177288" y="354344"/>
                </a:lnTo>
                <a:close/>
              </a:path>
              <a:path w="354965" h="354965">
                <a:moveTo>
                  <a:pt x="251936" y="177172"/>
                </a:moveTo>
                <a:lnTo>
                  <a:pt x="102640" y="177172"/>
                </a:lnTo>
                <a:lnTo>
                  <a:pt x="113509" y="174964"/>
                </a:lnTo>
                <a:lnTo>
                  <a:pt x="122410" y="168954"/>
                </a:lnTo>
                <a:lnTo>
                  <a:pt x="128424" y="160059"/>
                </a:lnTo>
                <a:lnTo>
                  <a:pt x="130633" y="149197"/>
                </a:lnTo>
                <a:lnTo>
                  <a:pt x="128424" y="138335"/>
                </a:lnTo>
                <a:lnTo>
                  <a:pt x="122410" y="129440"/>
                </a:lnTo>
                <a:lnTo>
                  <a:pt x="113509" y="123430"/>
                </a:lnTo>
                <a:lnTo>
                  <a:pt x="102640" y="121222"/>
                </a:lnTo>
                <a:lnTo>
                  <a:pt x="251936" y="121222"/>
                </a:lnTo>
                <a:lnTo>
                  <a:pt x="241067" y="123430"/>
                </a:lnTo>
                <a:lnTo>
                  <a:pt x="232166" y="129440"/>
                </a:lnTo>
                <a:lnTo>
                  <a:pt x="226152" y="138335"/>
                </a:lnTo>
                <a:lnTo>
                  <a:pt x="223943" y="149197"/>
                </a:lnTo>
                <a:lnTo>
                  <a:pt x="226152" y="160059"/>
                </a:lnTo>
                <a:lnTo>
                  <a:pt x="232166" y="168954"/>
                </a:lnTo>
                <a:lnTo>
                  <a:pt x="241067" y="174964"/>
                </a:lnTo>
                <a:lnTo>
                  <a:pt x="251936" y="177172"/>
                </a:lnTo>
                <a:close/>
              </a:path>
              <a:path w="354965" h="354965">
                <a:moveTo>
                  <a:pt x="354577" y="177172"/>
                </a:moveTo>
                <a:lnTo>
                  <a:pt x="251936" y="177172"/>
                </a:lnTo>
                <a:lnTo>
                  <a:pt x="262805" y="174964"/>
                </a:lnTo>
                <a:lnTo>
                  <a:pt x="271706" y="168954"/>
                </a:lnTo>
                <a:lnTo>
                  <a:pt x="277720" y="160059"/>
                </a:lnTo>
                <a:lnTo>
                  <a:pt x="279929" y="149197"/>
                </a:lnTo>
                <a:lnTo>
                  <a:pt x="277720" y="138335"/>
                </a:lnTo>
                <a:lnTo>
                  <a:pt x="271706" y="129440"/>
                </a:lnTo>
                <a:lnTo>
                  <a:pt x="262805" y="123430"/>
                </a:lnTo>
                <a:lnTo>
                  <a:pt x="251936" y="121222"/>
                </a:lnTo>
                <a:lnTo>
                  <a:pt x="344522" y="121222"/>
                </a:lnTo>
                <a:lnTo>
                  <a:pt x="348248" y="130051"/>
                </a:lnTo>
                <a:lnTo>
                  <a:pt x="354577" y="177172"/>
                </a:lnTo>
                <a:close/>
              </a:path>
              <a:path w="354965" h="354965">
                <a:moveTo>
                  <a:pt x="177288" y="279279"/>
                </a:moveTo>
                <a:lnTo>
                  <a:pt x="133316" y="269138"/>
                </a:lnTo>
                <a:lnTo>
                  <a:pt x="99841" y="241513"/>
                </a:lnTo>
                <a:lnTo>
                  <a:pt x="98441" y="239182"/>
                </a:lnTo>
                <a:lnTo>
                  <a:pt x="95642" y="237783"/>
                </a:lnTo>
                <a:lnTo>
                  <a:pt x="259401" y="237783"/>
                </a:lnTo>
                <a:lnTo>
                  <a:pt x="256601" y="239182"/>
                </a:lnTo>
                <a:lnTo>
                  <a:pt x="254735" y="241513"/>
                </a:lnTo>
                <a:lnTo>
                  <a:pt x="239419" y="257249"/>
                </a:lnTo>
                <a:lnTo>
                  <a:pt x="221085" y="269138"/>
                </a:lnTo>
                <a:lnTo>
                  <a:pt x="200215" y="276656"/>
                </a:lnTo>
                <a:lnTo>
                  <a:pt x="177288" y="279279"/>
                </a:lnTo>
                <a:close/>
              </a:path>
              <a:path w="354965" h="354965">
                <a:moveTo>
                  <a:pt x="305826" y="298394"/>
                </a:moveTo>
                <a:lnTo>
                  <a:pt x="177288" y="298394"/>
                </a:lnTo>
                <a:lnTo>
                  <a:pt x="204647" y="295189"/>
                </a:lnTo>
                <a:lnTo>
                  <a:pt x="229600" y="286039"/>
                </a:lnTo>
                <a:lnTo>
                  <a:pt x="251491" y="271644"/>
                </a:lnTo>
                <a:lnTo>
                  <a:pt x="269665" y="252703"/>
                </a:lnTo>
                <a:lnTo>
                  <a:pt x="270598" y="251304"/>
                </a:lnTo>
                <a:lnTo>
                  <a:pt x="271531" y="249439"/>
                </a:lnTo>
                <a:lnTo>
                  <a:pt x="271531" y="241979"/>
                </a:lnTo>
                <a:lnTo>
                  <a:pt x="267332" y="237783"/>
                </a:lnTo>
                <a:lnTo>
                  <a:pt x="342555" y="237783"/>
                </a:lnTo>
                <a:lnTo>
                  <a:pt x="330385" y="266621"/>
                </a:lnTo>
                <a:lnTo>
                  <a:pt x="305826" y="298394"/>
                </a:lnTo>
                <a:close/>
              </a:path>
            </a:pathLst>
          </a:custGeom>
          <a:solidFill>
            <a:srgbClr val="FFFFFF"/>
          </a:solidFill>
        </p:spPr>
        <p:txBody>
          <a:bodyPr wrap="square" lIns="0" tIns="0" rIns="0" bIns="0" rtlCol="0"/>
          <a:lstStyle/>
          <a:p>
            <a:endParaRPr/>
          </a:p>
        </p:txBody>
      </p:sp>
      <p:sp>
        <p:nvSpPr>
          <p:cNvPr id="70" name="object 70"/>
          <p:cNvSpPr/>
          <p:nvPr/>
        </p:nvSpPr>
        <p:spPr>
          <a:xfrm>
            <a:off x="17106374" y="7924009"/>
            <a:ext cx="354965" cy="354965"/>
          </a:xfrm>
          <a:custGeom>
            <a:avLst/>
            <a:gdLst/>
            <a:ahLst/>
            <a:cxnLst/>
            <a:rect l="l" t="t" r="r" b="b"/>
            <a:pathLst>
              <a:path w="354965" h="354965">
                <a:moveTo>
                  <a:pt x="177288" y="354344"/>
                </a:moveTo>
                <a:lnTo>
                  <a:pt x="130136" y="348019"/>
                </a:lnTo>
                <a:lnTo>
                  <a:pt x="87780" y="330168"/>
                </a:lnTo>
                <a:lnTo>
                  <a:pt x="51903" y="302474"/>
                </a:lnTo>
                <a:lnTo>
                  <a:pt x="24191" y="266621"/>
                </a:lnTo>
                <a:lnTo>
                  <a:pt x="6328" y="224292"/>
                </a:lnTo>
                <a:lnTo>
                  <a:pt x="0" y="177172"/>
                </a:lnTo>
                <a:lnTo>
                  <a:pt x="6328" y="130051"/>
                </a:lnTo>
                <a:lnTo>
                  <a:pt x="24191" y="87722"/>
                </a:lnTo>
                <a:lnTo>
                  <a:pt x="51903" y="51869"/>
                </a:lnTo>
                <a:lnTo>
                  <a:pt x="87780" y="24175"/>
                </a:lnTo>
                <a:lnTo>
                  <a:pt x="130136" y="6324"/>
                </a:lnTo>
                <a:lnTo>
                  <a:pt x="177288" y="0"/>
                </a:lnTo>
                <a:lnTo>
                  <a:pt x="224440" y="6324"/>
                </a:lnTo>
                <a:lnTo>
                  <a:pt x="266796" y="24175"/>
                </a:lnTo>
                <a:lnTo>
                  <a:pt x="302673" y="51869"/>
                </a:lnTo>
                <a:lnTo>
                  <a:pt x="330385" y="87722"/>
                </a:lnTo>
                <a:lnTo>
                  <a:pt x="330750" y="88586"/>
                </a:lnTo>
                <a:lnTo>
                  <a:pt x="69515" y="88586"/>
                </a:lnTo>
                <a:lnTo>
                  <a:pt x="65316" y="92782"/>
                </a:lnTo>
                <a:lnTo>
                  <a:pt x="65316" y="103039"/>
                </a:lnTo>
                <a:lnTo>
                  <a:pt x="69515" y="107235"/>
                </a:lnTo>
                <a:lnTo>
                  <a:pt x="338620" y="107235"/>
                </a:lnTo>
                <a:lnTo>
                  <a:pt x="344522" y="121222"/>
                </a:lnTo>
                <a:lnTo>
                  <a:pt x="102640" y="121222"/>
                </a:lnTo>
                <a:lnTo>
                  <a:pt x="91771" y="123430"/>
                </a:lnTo>
                <a:lnTo>
                  <a:pt x="82870" y="129440"/>
                </a:lnTo>
                <a:lnTo>
                  <a:pt x="76856" y="138335"/>
                </a:lnTo>
                <a:lnTo>
                  <a:pt x="74647" y="149197"/>
                </a:lnTo>
                <a:lnTo>
                  <a:pt x="76856" y="160059"/>
                </a:lnTo>
                <a:lnTo>
                  <a:pt x="82870" y="168954"/>
                </a:lnTo>
                <a:lnTo>
                  <a:pt x="91771" y="174964"/>
                </a:lnTo>
                <a:lnTo>
                  <a:pt x="102640" y="177172"/>
                </a:lnTo>
                <a:lnTo>
                  <a:pt x="354577" y="177172"/>
                </a:lnTo>
                <a:lnTo>
                  <a:pt x="348248" y="224292"/>
                </a:lnTo>
                <a:lnTo>
                  <a:pt x="338620" y="247108"/>
                </a:lnTo>
                <a:lnTo>
                  <a:pt x="120836" y="247108"/>
                </a:lnTo>
                <a:lnTo>
                  <a:pt x="116637" y="251304"/>
                </a:lnTo>
                <a:lnTo>
                  <a:pt x="116637" y="261561"/>
                </a:lnTo>
                <a:lnTo>
                  <a:pt x="120836" y="265758"/>
                </a:lnTo>
                <a:lnTo>
                  <a:pt x="330750" y="265758"/>
                </a:lnTo>
                <a:lnTo>
                  <a:pt x="330385" y="266621"/>
                </a:lnTo>
                <a:lnTo>
                  <a:pt x="302673" y="302474"/>
                </a:lnTo>
                <a:lnTo>
                  <a:pt x="266796" y="330168"/>
                </a:lnTo>
                <a:lnTo>
                  <a:pt x="224440" y="348019"/>
                </a:lnTo>
                <a:lnTo>
                  <a:pt x="177288" y="354344"/>
                </a:lnTo>
                <a:close/>
              </a:path>
              <a:path w="354965" h="354965">
                <a:moveTo>
                  <a:pt x="218811" y="107235"/>
                </a:moveTo>
                <a:lnTo>
                  <a:pt x="135765" y="107235"/>
                </a:lnTo>
                <a:lnTo>
                  <a:pt x="139964" y="103039"/>
                </a:lnTo>
                <a:lnTo>
                  <a:pt x="139964" y="92782"/>
                </a:lnTo>
                <a:lnTo>
                  <a:pt x="135765" y="88586"/>
                </a:lnTo>
                <a:lnTo>
                  <a:pt x="218811" y="88586"/>
                </a:lnTo>
                <a:lnTo>
                  <a:pt x="214612" y="92782"/>
                </a:lnTo>
                <a:lnTo>
                  <a:pt x="214612" y="103039"/>
                </a:lnTo>
                <a:lnTo>
                  <a:pt x="218811" y="107235"/>
                </a:lnTo>
                <a:close/>
              </a:path>
              <a:path w="354965" h="354965">
                <a:moveTo>
                  <a:pt x="338620" y="107235"/>
                </a:moveTo>
                <a:lnTo>
                  <a:pt x="285061" y="107235"/>
                </a:lnTo>
                <a:lnTo>
                  <a:pt x="289260" y="103039"/>
                </a:lnTo>
                <a:lnTo>
                  <a:pt x="289260" y="92782"/>
                </a:lnTo>
                <a:lnTo>
                  <a:pt x="285061" y="88586"/>
                </a:lnTo>
                <a:lnTo>
                  <a:pt x="330750" y="88586"/>
                </a:lnTo>
                <a:lnTo>
                  <a:pt x="338620" y="107235"/>
                </a:lnTo>
                <a:close/>
              </a:path>
              <a:path w="354965" h="354965">
                <a:moveTo>
                  <a:pt x="251936" y="177172"/>
                </a:moveTo>
                <a:lnTo>
                  <a:pt x="102640" y="177172"/>
                </a:lnTo>
                <a:lnTo>
                  <a:pt x="113509" y="174964"/>
                </a:lnTo>
                <a:lnTo>
                  <a:pt x="122410" y="168954"/>
                </a:lnTo>
                <a:lnTo>
                  <a:pt x="128424" y="160059"/>
                </a:lnTo>
                <a:lnTo>
                  <a:pt x="130633" y="149197"/>
                </a:lnTo>
                <a:lnTo>
                  <a:pt x="128424" y="138335"/>
                </a:lnTo>
                <a:lnTo>
                  <a:pt x="122410" y="129440"/>
                </a:lnTo>
                <a:lnTo>
                  <a:pt x="113509" y="123430"/>
                </a:lnTo>
                <a:lnTo>
                  <a:pt x="102640" y="121222"/>
                </a:lnTo>
                <a:lnTo>
                  <a:pt x="251936" y="121222"/>
                </a:lnTo>
                <a:lnTo>
                  <a:pt x="241067" y="123430"/>
                </a:lnTo>
                <a:lnTo>
                  <a:pt x="232166" y="129440"/>
                </a:lnTo>
                <a:lnTo>
                  <a:pt x="226152" y="138335"/>
                </a:lnTo>
                <a:lnTo>
                  <a:pt x="223943" y="149197"/>
                </a:lnTo>
                <a:lnTo>
                  <a:pt x="226152" y="160059"/>
                </a:lnTo>
                <a:lnTo>
                  <a:pt x="232166" y="168954"/>
                </a:lnTo>
                <a:lnTo>
                  <a:pt x="241067" y="174964"/>
                </a:lnTo>
                <a:lnTo>
                  <a:pt x="251936" y="177172"/>
                </a:lnTo>
                <a:close/>
              </a:path>
              <a:path w="354965" h="354965">
                <a:moveTo>
                  <a:pt x="354577" y="177172"/>
                </a:moveTo>
                <a:lnTo>
                  <a:pt x="251936" y="177172"/>
                </a:lnTo>
                <a:lnTo>
                  <a:pt x="262805" y="174964"/>
                </a:lnTo>
                <a:lnTo>
                  <a:pt x="271706" y="168954"/>
                </a:lnTo>
                <a:lnTo>
                  <a:pt x="277720" y="160059"/>
                </a:lnTo>
                <a:lnTo>
                  <a:pt x="279929" y="149197"/>
                </a:lnTo>
                <a:lnTo>
                  <a:pt x="277720" y="138335"/>
                </a:lnTo>
                <a:lnTo>
                  <a:pt x="271706" y="129440"/>
                </a:lnTo>
                <a:lnTo>
                  <a:pt x="262805" y="123430"/>
                </a:lnTo>
                <a:lnTo>
                  <a:pt x="251936" y="121222"/>
                </a:lnTo>
                <a:lnTo>
                  <a:pt x="344522" y="121222"/>
                </a:lnTo>
                <a:lnTo>
                  <a:pt x="348248" y="130051"/>
                </a:lnTo>
                <a:lnTo>
                  <a:pt x="354577" y="177172"/>
                </a:lnTo>
                <a:close/>
              </a:path>
              <a:path w="354965" h="354965">
                <a:moveTo>
                  <a:pt x="330750" y="265758"/>
                </a:moveTo>
                <a:lnTo>
                  <a:pt x="233741" y="265758"/>
                </a:lnTo>
                <a:lnTo>
                  <a:pt x="237939" y="261561"/>
                </a:lnTo>
                <a:lnTo>
                  <a:pt x="237939" y="251304"/>
                </a:lnTo>
                <a:lnTo>
                  <a:pt x="233741" y="247108"/>
                </a:lnTo>
                <a:lnTo>
                  <a:pt x="338620" y="247108"/>
                </a:lnTo>
                <a:lnTo>
                  <a:pt x="330750" y="265758"/>
                </a:lnTo>
                <a:close/>
              </a:path>
            </a:pathLst>
          </a:custGeom>
          <a:solidFill>
            <a:srgbClr val="FFFFFF"/>
          </a:solidFill>
        </p:spPr>
        <p:txBody>
          <a:bodyPr wrap="square" lIns="0" tIns="0" rIns="0" bIns="0" rtlCol="0"/>
          <a:lstStyle/>
          <a:p>
            <a:endParaRPr/>
          </a:p>
        </p:txBody>
      </p:sp>
      <p:sp>
        <p:nvSpPr>
          <p:cNvPr id="71" name="object 71"/>
          <p:cNvSpPr/>
          <p:nvPr/>
        </p:nvSpPr>
        <p:spPr>
          <a:xfrm>
            <a:off x="15710255" y="8584083"/>
            <a:ext cx="1020536" cy="447427"/>
          </a:xfrm>
          <a:prstGeom prst="rect">
            <a:avLst/>
          </a:prstGeom>
          <a:blipFill>
            <a:blip r:embed="rId53" cstate="print"/>
            <a:stretch>
              <a:fillRect/>
            </a:stretch>
          </a:blipFill>
        </p:spPr>
        <p:txBody>
          <a:bodyPr wrap="square" lIns="0" tIns="0" rIns="0" bIns="0" rtlCol="0"/>
          <a:lstStyle/>
          <a:p>
            <a:endParaRPr/>
          </a:p>
        </p:txBody>
      </p:sp>
      <p:sp>
        <p:nvSpPr>
          <p:cNvPr id="72" name="object 72"/>
          <p:cNvSpPr/>
          <p:nvPr/>
        </p:nvSpPr>
        <p:spPr>
          <a:xfrm>
            <a:off x="15872166" y="8713766"/>
            <a:ext cx="728170" cy="168413"/>
          </a:xfrm>
          <a:prstGeom prst="rect">
            <a:avLst/>
          </a:prstGeom>
          <a:blipFill>
            <a:blip r:embed="rId54" cstate="print"/>
            <a:stretch>
              <a:fillRect/>
            </a:stretch>
          </a:blipFill>
        </p:spPr>
        <p:txBody>
          <a:bodyPr wrap="square" lIns="0" tIns="0" rIns="0" bIns="0" rtlCol="0"/>
          <a:lstStyle/>
          <a:p>
            <a:endParaRPr/>
          </a:p>
        </p:txBody>
      </p:sp>
      <p:sp>
        <p:nvSpPr>
          <p:cNvPr id="73" name="object 73"/>
          <p:cNvSpPr/>
          <p:nvPr/>
        </p:nvSpPr>
        <p:spPr>
          <a:xfrm>
            <a:off x="16813744" y="8584083"/>
            <a:ext cx="904910" cy="409723"/>
          </a:xfrm>
          <a:prstGeom prst="rect">
            <a:avLst/>
          </a:prstGeom>
          <a:blipFill>
            <a:blip r:embed="rId55" cstate="print"/>
            <a:stretch>
              <a:fillRect/>
            </a:stretch>
          </a:blipFill>
        </p:spPr>
        <p:txBody>
          <a:bodyPr wrap="square" lIns="0" tIns="0" rIns="0" bIns="0" rtlCol="0"/>
          <a:lstStyle/>
          <a:p>
            <a:endParaRPr/>
          </a:p>
        </p:txBody>
      </p:sp>
      <p:sp>
        <p:nvSpPr>
          <p:cNvPr id="74" name="object 74"/>
          <p:cNvSpPr/>
          <p:nvPr/>
        </p:nvSpPr>
        <p:spPr>
          <a:xfrm>
            <a:off x="16971869" y="8713766"/>
            <a:ext cx="616260" cy="129599"/>
          </a:xfrm>
          <a:prstGeom prst="rect">
            <a:avLst/>
          </a:prstGeom>
          <a:blipFill>
            <a:blip r:embed="rId56" cstate="print"/>
            <a:stretch>
              <a:fillRect/>
            </a:stretch>
          </a:blipFill>
        </p:spPr>
        <p:txBody>
          <a:bodyPr wrap="square" lIns="0" tIns="0" rIns="0" bIns="0" rtlCol="0"/>
          <a:lstStyle/>
          <a:p>
            <a:endParaRPr/>
          </a:p>
        </p:txBody>
      </p:sp>
      <p:sp>
        <p:nvSpPr>
          <p:cNvPr id="75" name="object 75"/>
          <p:cNvSpPr/>
          <p:nvPr/>
        </p:nvSpPr>
        <p:spPr>
          <a:xfrm>
            <a:off x="17816686" y="8584083"/>
            <a:ext cx="927533" cy="409723"/>
          </a:xfrm>
          <a:prstGeom prst="rect">
            <a:avLst/>
          </a:prstGeom>
          <a:blipFill>
            <a:blip r:embed="rId57" cstate="print"/>
            <a:stretch>
              <a:fillRect/>
            </a:stretch>
          </a:blipFill>
        </p:spPr>
        <p:txBody>
          <a:bodyPr wrap="square" lIns="0" tIns="0" rIns="0" bIns="0" rtlCol="0"/>
          <a:lstStyle/>
          <a:p>
            <a:endParaRPr/>
          </a:p>
        </p:txBody>
      </p:sp>
      <p:sp>
        <p:nvSpPr>
          <p:cNvPr id="76" name="object 76"/>
          <p:cNvSpPr/>
          <p:nvPr/>
        </p:nvSpPr>
        <p:spPr>
          <a:xfrm>
            <a:off x="17975569" y="8713766"/>
            <a:ext cx="637679" cy="129599"/>
          </a:xfrm>
          <a:prstGeom prst="rect">
            <a:avLst/>
          </a:prstGeom>
          <a:blipFill>
            <a:blip r:embed="rId58"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2435717"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13" name="object 13"/>
          <p:cNvSpPr/>
          <p:nvPr/>
        </p:nvSpPr>
        <p:spPr>
          <a:xfrm>
            <a:off x="1023051" y="1204034"/>
            <a:ext cx="1523266" cy="1523266"/>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530807" y="1510698"/>
            <a:ext cx="708846" cy="708846"/>
          </a:xfrm>
          <a:prstGeom prst="rect">
            <a:avLst/>
          </a:prstGeom>
          <a:blipFill>
            <a:blip r:embed="rId12" cstate="print"/>
            <a:stretch>
              <a:fillRect/>
            </a:stretch>
          </a:blipFill>
        </p:spPr>
        <p:txBody>
          <a:bodyPr wrap="square" lIns="0" tIns="0" rIns="0" bIns="0" rtlCol="0"/>
          <a:lstStyle/>
          <a:p>
            <a:endParaRPr/>
          </a:p>
        </p:txBody>
      </p:sp>
      <p:sp>
        <p:nvSpPr>
          <p:cNvPr id="15" name="object 15"/>
          <p:cNvSpPr txBox="1"/>
          <p:nvPr/>
        </p:nvSpPr>
        <p:spPr>
          <a:xfrm>
            <a:off x="1627929"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16" name="object 16"/>
          <p:cNvSpPr txBox="1"/>
          <p:nvPr/>
        </p:nvSpPr>
        <p:spPr>
          <a:xfrm>
            <a:off x="1753467"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17" name="object 17"/>
          <p:cNvSpPr/>
          <p:nvPr/>
        </p:nvSpPr>
        <p:spPr>
          <a:xfrm>
            <a:off x="5070013" y="3637238"/>
            <a:ext cx="10549750" cy="2294954"/>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5884422" y="4194837"/>
            <a:ext cx="9174212" cy="1081116"/>
          </a:xfrm>
          <a:prstGeom prst="rect">
            <a:avLst/>
          </a:prstGeom>
          <a:blipFill>
            <a:blip r:embed="rId14" cstate="print"/>
            <a:stretch>
              <a:fillRect/>
            </a:stretch>
          </a:blipFill>
        </p:spPr>
        <p:txBody>
          <a:bodyPr wrap="square" lIns="0" tIns="0" rIns="0" bIns="0" rtlCol="0"/>
          <a:lstStyle/>
          <a:p>
            <a:endParaRPr/>
          </a:p>
        </p:txBody>
      </p:sp>
      <p:sp>
        <p:nvSpPr>
          <p:cNvPr id="19" name="object 19"/>
          <p:cNvSpPr txBox="1"/>
          <p:nvPr/>
        </p:nvSpPr>
        <p:spPr>
          <a:xfrm>
            <a:off x="8582973" y="5907720"/>
            <a:ext cx="3764279" cy="327660"/>
          </a:xfrm>
          <a:prstGeom prst="rect">
            <a:avLst/>
          </a:prstGeom>
        </p:spPr>
        <p:txBody>
          <a:bodyPr vert="horz" wrap="square" lIns="0" tIns="16510" rIns="0" bIns="0" rtlCol="0">
            <a:spAutoFit/>
          </a:bodyPr>
          <a:lstStyle/>
          <a:p>
            <a:pPr marL="12700">
              <a:lnSpc>
                <a:spcPct val="100000"/>
              </a:lnSpc>
              <a:spcBef>
                <a:spcPts val="130"/>
              </a:spcBef>
              <a:tabLst>
                <a:tab pos="1560830" algn="l"/>
                <a:tab pos="2355215" algn="l"/>
              </a:tabLst>
            </a:pPr>
            <a:r>
              <a:rPr sz="1950" b="1" spc="245" dirty="0">
                <a:solidFill>
                  <a:srgbClr val="131F48"/>
                </a:solidFill>
                <a:latin typeface="Lucida Sans"/>
                <a:cs typeface="Lucida Sans"/>
              </a:rPr>
              <a:t>Ge</a:t>
            </a:r>
            <a:r>
              <a:rPr sz="1950" b="1" spc="-434" dirty="0">
                <a:solidFill>
                  <a:srgbClr val="131F48"/>
                </a:solidFill>
                <a:latin typeface="Lucida Sans"/>
                <a:cs typeface="Lucida Sans"/>
              </a:rPr>
              <a:t> </a:t>
            </a:r>
            <a:r>
              <a:rPr sz="1950" b="1" spc="20" dirty="0">
                <a:solidFill>
                  <a:srgbClr val="131F48"/>
                </a:solidFill>
                <a:latin typeface="Lucida Sans"/>
                <a:cs typeface="Lucida Sans"/>
              </a:rPr>
              <a:t>n </a:t>
            </a:r>
            <a:r>
              <a:rPr sz="1950" b="1" spc="25" dirty="0">
                <a:solidFill>
                  <a:srgbClr val="131F48"/>
                </a:solidFill>
                <a:latin typeface="Lucida Sans"/>
                <a:cs typeface="Lucida Sans"/>
              </a:rPr>
              <a:t>e </a:t>
            </a:r>
            <a:r>
              <a:rPr sz="1950" b="1" spc="10" dirty="0">
                <a:solidFill>
                  <a:srgbClr val="131F48"/>
                </a:solidFill>
                <a:latin typeface="Lucida Sans"/>
                <a:cs typeface="Lucida Sans"/>
              </a:rPr>
              <a:t>r</a:t>
            </a:r>
            <a:r>
              <a:rPr sz="1950" b="1" spc="-175" dirty="0">
                <a:solidFill>
                  <a:srgbClr val="131F48"/>
                </a:solidFill>
                <a:latin typeface="Lucida Sans"/>
                <a:cs typeface="Lucida Sans"/>
              </a:rPr>
              <a:t> </a:t>
            </a:r>
            <a:r>
              <a:rPr sz="1950" b="1" spc="250" dirty="0">
                <a:solidFill>
                  <a:srgbClr val="131F48"/>
                </a:solidFill>
                <a:latin typeface="Lucida Sans"/>
                <a:cs typeface="Lucida Sans"/>
              </a:rPr>
              <a:t>al	</a:t>
            </a:r>
            <a:r>
              <a:rPr sz="1950" b="1" spc="275" dirty="0">
                <a:solidFill>
                  <a:srgbClr val="131F48"/>
                </a:solidFill>
                <a:latin typeface="Lucida Sans"/>
                <a:cs typeface="Lucida Sans"/>
              </a:rPr>
              <a:t>an</a:t>
            </a:r>
            <a:r>
              <a:rPr sz="1950" b="1" spc="-125" dirty="0">
                <a:solidFill>
                  <a:srgbClr val="131F48"/>
                </a:solidFill>
                <a:latin typeface="Lucida Sans"/>
                <a:cs typeface="Lucida Sans"/>
              </a:rPr>
              <a:t> </a:t>
            </a:r>
            <a:r>
              <a:rPr sz="1950" b="1" spc="-40" dirty="0">
                <a:solidFill>
                  <a:srgbClr val="131F48"/>
                </a:solidFill>
                <a:latin typeface="Lucida Sans"/>
                <a:cs typeface="Lucida Sans"/>
              </a:rPr>
              <a:t>d	</a:t>
            </a:r>
            <a:r>
              <a:rPr sz="1950" b="1" spc="-25" dirty="0">
                <a:solidFill>
                  <a:srgbClr val="131F48"/>
                </a:solidFill>
                <a:latin typeface="Lucida Sans"/>
                <a:cs typeface="Lucida Sans"/>
              </a:rPr>
              <a:t>S</a:t>
            </a:r>
            <a:r>
              <a:rPr sz="1950" b="1" spc="-145" dirty="0">
                <a:solidFill>
                  <a:srgbClr val="131F48"/>
                </a:solidFill>
                <a:latin typeface="Lucida Sans"/>
                <a:cs typeface="Lucida Sans"/>
              </a:rPr>
              <a:t> </a:t>
            </a:r>
            <a:r>
              <a:rPr sz="1950" b="1" spc="-40" dirty="0">
                <a:solidFill>
                  <a:srgbClr val="131F48"/>
                </a:solidFill>
                <a:latin typeface="Lucida Sans"/>
                <a:cs typeface="Lucida Sans"/>
              </a:rPr>
              <a:t>p</a:t>
            </a:r>
            <a:r>
              <a:rPr sz="1950" b="1" spc="-145" dirty="0">
                <a:solidFill>
                  <a:srgbClr val="131F48"/>
                </a:solidFill>
                <a:latin typeface="Lucida Sans"/>
                <a:cs typeface="Lucida Sans"/>
              </a:rPr>
              <a:t> </a:t>
            </a:r>
            <a:r>
              <a:rPr sz="1950" b="1" spc="25" dirty="0">
                <a:solidFill>
                  <a:srgbClr val="131F48"/>
                </a:solidFill>
                <a:latin typeface="Lucida Sans"/>
                <a:cs typeface="Lucida Sans"/>
              </a:rPr>
              <a:t>e</a:t>
            </a:r>
            <a:r>
              <a:rPr sz="1950" b="1" spc="-145" dirty="0">
                <a:solidFill>
                  <a:srgbClr val="131F48"/>
                </a:solidFill>
                <a:latin typeface="Lucida Sans"/>
                <a:cs typeface="Lucida Sans"/>
              </a:rPr>
              <a:t> </a:t>
            </a:r>
            <a:r>
              <a:rPr sz="1950" b="1" spc="215" dirty="0">
                <a:solidFill>
                  <a:srgbClr val="131F48"/>
                </a:solidFill>
                <a:latin typeface="Lucida Sans"/>
                <a:cs typeface="Lucida Sans"/>
              </a:rPr>
              <a:t>ci</a:t>
            </a:r>
            <a:r>
              <a:rPr sz="1950" b="1" spc="-130" dirty="0">
                <a:solidFill>
                  <a:srgbClr val="131F48"/>
                </a:solidFill>
                <a:latin typeface="Lucida Sans"/>
                <a:cs typeface="Lucida Sans"/>
              </a:rPr>
              <a:t> </a:t>
            </a:r>
            <a:r>
              <a:rPr sz="1950" b="1" spc="-45" dirty="0">
                <a:solidFill>
                  <a:srgbClr val="131F48"/>
                </a:solidFill>
                <a:latin typeface="Lucida Sans"/>
                <a:cs typeface="Lucida Sans"/>
              </a:rPr>
              <a:t>f</a:t>
            </a:r>
            <a:r>
              <a:rPr sz="1950" b="1" spc="-140" dirty="0">
                <a:solidFill>
                  <a:srgbClr val="131F48"/>
                </a:solidFill>
                <a:latin typeface="Lucida Sans"/>
                <a:cs typeface="Lucida Sans"/>
              </a:rPr>
              <a:t> </a:t>
            </a:r>
            <a:r>
              <a:rPr sz="1950" b="1" spc="-35" dirty="0">
                <a:solidFill>
                  <a:srgbClr val="131F48"/>
                </a:solidFill>
                <a:latin typeface="Lucida Sans"/>
                <a:cs typeface="Lucida Sans"/>
              </a:rPr>
              <a:t>i</a:t>
            </a:r>
            <a:r>
              <a:rPr sz="1950" b="1" spc="-130" dirty="0">
                <a:solidFill>
                  <a:srgbClr val="131F48"/>
                </a:solidFill>
                <a:latin typeface="Lucida Sans"/>
                <a:cs typeface="Lucida Sans"/>
              </a:rPr>
              <a:t> </a:t>
            </a:r>
            <a:r>
              <a:rPr sz="1950" b="1" spc="-25" dirty="0">
                <a:solidFill>
                  <a:srgbClr val="131F48"/>
                </a:solidFill>
                <a:latin typeface="Lucida Sans"/>
                <a:cs typeface="Lucida Sans"/>
              </a:rPr>
              <a:t>c</a:t>
            </a:r>
            <a:endParaRPr sz="1950">
              <a:latin typeface="Lucida Sans"/>
              <a:cs typeface="Lucida Sans"/>
            </a:endParaRPr>
          </a:p>
        </p:txBody>
      </p:sp>
      <p:sp>
        <p:nvSpPr>
          <p:cNvPr id="20" name="object 20"/>
          <p:cNvSpPr/>
          <p:nvPr/>
        </p:nvSpPr>
        <p:spPr>
          <a:xfrm>
            <a:off x="8425734" y="6447489"/>
            <a:ext cx="3712637" cy="1571024"/>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9212494" y="6804425"/>
            <a:ext cx="2568940" cy="706333"/>
          </a:xfrm>
          <a:prstGeom prst="rect">
            <a:avLst/>
          </a:prstGeom>
          <a:blipFill>
            <a:blip r:embed="rId16" cstate="print"/>
            <a:stretch>
              <a:fillRect/>
            </a:stretch>
          </a:blipFill>
        </p:spPr>
        <p:txBody>
          <a:bodyPr wrap="square" lIns="0" tIns="0" rIns="0" bIns="0" rtlCol="0"/>
          <a:lstStyle/>
          <a:p>
            <a:endParaRPr/>
          </a:p>
        </p:txBody>
      </p:sp>
      <p:sp>
        <p:nvSpPr>
          <p:cNvPr id="22" name="object 22"/>
          <p:cNvSpPr txBox="1"/>
          <p:nvPr/>
        </p:nvSpPr>
        <p:spPr>
          <a:xfrm>
            <a:off x="9811149" y="7025022"/>
            <a:ext cx="1339215" cy="276225"/>
          </a:xfrm>
          <a:prstGeom prst="rect">
            <a:avLst/>
          </a:prstGeom>
        </p:spPr>
        <p:txBody>
          <a:bodyPr vert="horz" wrap="square" lIns="0" tIns="11430" rIns="0" bIns="0" rtlCol="0">
            <a:spAutoFit/>
          </a:bodyPr>
          <a:lstStyle/>
          <a:p>
            <a:pPr marL="12700">
              <a:lnSpc>
                <a:spcPct val="100000"/>
              </a:lnSpc>
              <a:spcBef>
                <a:spcPts val="90"/>
              </a:spcBef>
            </a:pPr>
            <a:r>
              <a:rPr sz="1650" b="1" spc="105" dirty="0">
                <a:solidFill>
                  <a:srgbClr val="FFFFFF"/>
                </a:solidFill>
                <a:latin typeface="Lucida Sans"/>
                <a:cs typeface="Lucida Sans"/>
              </a:rPr>
              <a:t>CON</a:t>
            </a:r>
            <a:r>
              <a:rPr sz="1650" b="1" spc="-320" dirty="0">
                <a:solidFill>
                  <a:srgbClr val="FFFFFF"/>
                </a:solidFill>
                <a:latin typeface="Lucida Sans"/>
                <a:cs typeface="Lucida Sans"/>
              </a:rPr>
              <a:t> </a:t>
            </a:r>
            <a:r>
              <a:rPr sz="1650" b="1" spc="20" dirty="0">
                <a:solidFill>
                  <a:srgbClr val="FFFFFF"/>
                </a:solidFill>
                <a:latin typeface="Lucida Sans"/>
                <a:cs typeface="Lucida Sans"/>
              </a:rPr>
              <a:t>TI</a:t>
            </a:r>
            <a:r>
              <a:rPr sz="1650" b="1" spc="-295" dirty="0">
                <a:solidFill>
                  <a:srgbClr val="FFFFFF"/>
                </a:solidFill>
                <a:latin typeface="Lucida Sans"/>
                <a:cs typeface="Lucida Sans"/>
              </a:rPr>
              <a:t> </a:t>
            </a:r>
            <a:r>
              <a:rPr sz="1650" b="1" spc="65" dirty="0">
                <a:solidFill>
                  <a:srgbClr val="FFFFFF"/>
                </a:solidFill>
                <a:latin typeface="Lucida Sans"/>
                <a:cs typeface="Lucida Sans"/>
              </a:rPr>
              <a:t>N</a:t>
            </a:r>
            <a:r>
              <a:rPr sz="1650" b="1" spc="-300" dirty="0">
                <a:solidFill>
                  <a:srgbClr val="FFFFFF"/>
                </a:solidFill>
                <a:latin typeface="Lucida Sans"/>
                <a:cs typeface="Lucida Sans"/>
              </a:rPr>
              <a:t> </a:t>
            </a:r>
            <a:r>
              <a:rPr sz="1650" b="1" spc="25" dirty="0">
                <a:solidFill>
                  <a:srgbClr val="FFFFFF"/>
                </a:solidFill>
                <a:latin typeface="Lucida Sans"/>
                <a:cs typeface="Lucida Sans"/>
              </a:rPr>
              <a:t>U</a:t>
            </a:r>
            <a:r>
              <a:rPr sz="1650" b="1" spc="-285" dirty="0">
                <a:solidFill>
                  <a:srgbClr val="FFFFFF"/>
                </a:solidFill>
                <a:latin typeface="Lucida Sans"/>
                <a:cs typeface="Lucida Sans"/>
              </a:rPr>
              <a:t> </a:t>
            </a:r>
            <a:r>
              <a:rPr sz="1650" b="1" spc="-75" dirty="0">
                <a:solidFill>
                  <a:srgbClr val="FFFFFF"/>
                </a:solidFill>
                <a:latin typeface="Lucida Sans"/>
                <a:cs typeface="Lucida Sans"/>
              </a:rPr>
              <a:t>E</a:t>
            </a:r>
            <a:endParaRPr sz="1650">
              <a:latin typeface="Lucida Sans"/>
              <a:cs typeface="Lucid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2435717"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13" name="object 13"/>
          <p:cNvSpPr/>
          <p:nvPr/>
        </p:nvSpPr>
        <p:spPr>
          <a:xfrm>
            <a:off x="1023051" y="1204034"/>
            <a:ext cx="1523266" cy="1523266"/>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530807" y="1510698"/>
            <a:ext cx="708846" cy="708846"/>
          </a:xfrm>
          <a:prstGeom prst="rect">
            <a:avLst/>
          </a:prstGeom>
          <a:blipFill>
            <a:blip r:embed="rId12" cstate="print"/>
            <a:stretch>
              <a:fillRect/>
            </a:stretch>
          </a:blipFill>
        </p:spPr>
        <p:txBody>
          <a:bodyPr wrap="square" lIns="0" tIns="0" rIns="0" bIns="0" rtlCol="0"/>
          <a:lstStyle/>
          <a:p>
            <a:endParaRPr/>
          </a:p>
        </p:txBody>
      </p:sp>
      <p:sp>
        <p:nvSpPr>
          <p:cNvPr id="15" name="object 15"/>
          <p:cNvSpPr txBox="1"/>
          <p:nvPr/>
        </p:nvSpPr>
        <p:spPr>
          <a:xfrm>
            <a:off x="1627929"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16" name="object 16"/>
          <p:cNvSpPr txBox="1"/>
          <p:nvPr/>
        </p:nvSpPr>
        <p:spPr>
          <a:xfrm>
            <a:off x="1753467"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17" name="object 17"/>
          <p:cNvSpPr/>
          <p:nvPr/>
        </p:nvSpPr>
        <p:spPr>
          <a:xfrm>
            <a:off x="2780086" y="2460864"/>
            <a:ext cx="15109495" cy="2777562"/>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3683353" y="3020412"/>
            <a:ext cx="13643871" cy="1555189"/>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2966106" y="4195266"/>
            <a:ext cx="14732437" cy="2765004"/>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3860564" y="4754834"/>
            <a:ext cx="13277364" cy="1542171"/>
          </a:xfrm>
          <a:prstGeom prst="rect">
            <a:avLst/>
          </a:prstGeom>
          <a:blipFill>
            <a:blip r:embed="rId16" cstate="print"/>
            <a:stretch>
              <a:fillRect/>
            </a:stretch>
          </a:blipFill>
        </p:spPr>
        <p:txBody>
          <a:bodyPr wrap="square" lIns="0" tIns="0" rIns="0" bIns="0" rtlCol="0"/>
          <a:lstStyle/>
          <a:p>
            <a:endParaRPr/>
          </a:p>
        </p:txBody>
      </p:sp>
      <p:sp>
        <p:nvSpPr>
          <p:cNvPr id="21" name="object 21"/>
          <p:cNvSpPr txBox="1"/>
          <p:nvPr/>
        </p:nvSpPr>
        <p:spPr>
          <a:xfrm>
            <a:off x="5678774" y="6918948"/>
            <a:ext cx="9570720" cy="327660"/>
          </a:xfrm>
          <a:prstGeom prst="rect">
            <a:avLst/>
          </a:prstGeom>
        </p:spPr>
        <p:txBody>
          <a:bodyPr vert="horz" wrap="square" lIns="0" tIns="16510" rIns="0" bIns="0" rtlCol="0">
            <a:spAutoFit/>
          </a:bodyPr>
          <a:lstStyle/>
          <a:p>
            <a:pPr marL="12700">
              <a:lnSpc>
                <a:spcPct val="100000"/>
              </a:lnSpc>
              <a:spcBef>
                <a:spcPts val="130"/>
              </a:spcBef>
              <a:tabLst>
                <a:tab pos="1907539" algn="l"/>
                <a:tab pos="2414905" algn="l"/>
                <a:tab pos="3553460" algn="l"/>
                <a:tab pos="5132070" algn="l"/>
                <a:tab pos="6076950" algn="l"/>
                <a:tab pos="8077834" algn="l"/>
              </a:tabLst>
            </a:pPr>
            <a:r>
              <a:rPr sz="1950" b="1" spc="-40" dirty="0">
                <a:solidFill>
                  <a:srgbClr val="131F48"/>
                </a:solidFill>
                <a:latin typeface="Lucida Sans"/>
                <a:cs typeface="Lucida Sans"/>
              </a:rPr>
              <a:t>R</a:t>
            </a:r>
            <a:r>
              <a:rPr sz="1950" b="1" spc="-130" dirty="0">
                <a:solidFill>
                  <a:srgbClr val="131F48"/>
                </a:solidFill>
                <a:latin typeface="Lucida Sans"/>
                <a:cs typeface="Lucida Sans"/>
              </a:rPr>
              <a:t> </a:t>
            </a:r>
            <a:r>
              <a:rPr sz="1950" b="1" spc="45" dirty="0">
                <a:solidFill>
                  <a:srgbClr val="131F48"/>
                </a:solidFill>
                <a:latin typeface="Lucida Sans"/>
                <a:cs typeface="Lucida Sans"/>
              </a:rPr>
              <a:t>a</a:t>
            </a:r>
            <a:r>
              <a:rPr sz="1950" b="1" spc="-140" dirty="0">
                <a:solidFill>
                  <a:srgbClr val="131F48"/>
                </a:solidFill>
                <a:latin typeface="Lucida Sans"/>
                <a:cs typeface="Lucida Sans"/>
              </a:rPr>
              <a:t> </a:t>
            </a:r>
            <a:r>
              <a:rPr sz="1950" b="1" spc="65" dirty="0">
                <a:solidFill>
                  <a:srgbClr val="131F48"/>
                </a:solidFill>
                <a:latin typeface="Lucida Sans"/>
                <a:cs typeface="Lucida Sans"/>
              </a:rPr>
              <a:t>t</a:t>
            </a:r>
            <a:r>
              <a:rPr sz="1950" b="1" spc="-135" dirty="0">
                <a:solidFill>
                  <a:srgbClr val="131F48"/>
                </a:solidFill>
                <a:latin typeface="Lucida Sans"/>
                <a:cs typeface="Lucida Sans"/>
              </a:rPr>
              <a:t> </a:t>
            </a:r>
            <a:r>
              <a:rPr sz="1950" b="1" spc="-35" dirty="0">
                <a:solidFill>
                  <a:srgbClr val="131F48"/>
                </a:solidFill>
                <a:latin typeface="Lucida Sans"/>
                <a:cs typeface="Lucida Sans"/>
              </a:rPr>
              <a:t>i</a:t>
            </a:r>
            <a:r>
              <a:rPr sz="1950" b="1" spc="-120" dirty="0">
                <a:solidFill>
                  <a:srgbClr val="131F48"/>
                </a:solidFill>
                <a:latin typeface="Lucida Sans"/>
                <a:cs typeface="Lucida Sans"/>
              </a:rPr>
              <a:t> </a:t>
            </a:r>
            <a:r>
              <a:rPr sz="1950" b="1" spc="-20" dirty="0">
                <a:solidFill>
                  <a:srgbClr val="131F48"/>
                </a:solidFill>
                <a:latin typeface="Lucida Sans"/>
                <a:cs typeface="Lucida Sans"/>
              </a:rPr>
              <a:t>o</a:t>
            </a:r>
            <a:r>
              <a:rPr sz="1950" b="1" spc="-125" dirty="0">
                <a:solidFill>
                  <a:srgbClr val="131F48"/>
                </a:solidFill>
                <a:latin typeface="Lucida Sans"/>
                <a:cs typeface="Lucida Sans"/>
              </a:rPr>
              <a:t> </a:t>
            </a:r>
            <a:r>
              <a:rPr sz="1950" b="1" spc="20" dirty="0">
                <a:solidFill>
                  <a:srgbClr val="131F48"/>
                </a:solidFill>
                <a:latin typeface="Lucida Sans"/>
                <a:cs typeface="Lucida Sans"/>
              </a:rPr>
              <a:t>n</a:t>
            </a:r>
            <a:r>
              <a:rPr sz="1950" b="1" spc="-125" dirty="0">
                <a:solidFill>
                  <a:srgbClr val="131F48"/>
                </a:solidFill>
                <a:latin typeface="Lucida Sans"/>
                <a:cs typeface="Lucida Sans"/>
              </a:rPr>
              <a:t> </a:t>
            </a:r>
            <a:r>
              <a:rPr sz="1950" b="1" spc="45" dirty="0">
                <a:solidFill>
                  <a:srgbClr val="131F48"/>
                </a:solidFill>
                <a:latin typeface="Lucida Sans"/>
                <a:cs typeface="Lucida Sans"/>
              </a:rPr>
              <a:t>a</a:t>
            </a:r>
            <a:r>
              <a:rPr sz="1950" b="1" spc="-135" dirty="0">
                <a:solidFill>
                  <a:srgbClr val="131F48"/>
                </a:solidFill>
                <a:latin typeface="Lucida Sans"/>
                <a:cs typeface="Lucida Sans"/>
              </a:rPr>
              <a:t> </a:t>
            </a:r>
            <a:r>
              <a:rPr sz="1950" b="1" spc="-35" dirty="0">
                <a:solidFill>
                  <a:srgbClr val="131F48"/>
                </a:solidFill>
                <a:latin typeface="Lucida Sans"/>
                <a:cs typeface="Lucida Sans"/>
              </a:rPr>
              <a:t>l</a:t>
            </a:r>
            <a:r>
              <a:rPr sz="1950" b="1" spc="-120" dirty="0">
                <a:solidFill>
                  <a:srgbClr val="131F48"/>
                </a:solidFill>
                <a:latin typeface="Lucida Sans"/>
                <a:cs typeface="Lucida Sans"/>
              </a:rPr>
              <a:t> </a:t>
            </a:r>
            <a:r>
              <a:rPr sz="1950" b="1" spc="25" dirty="0">
                <a:solidFill>
                  <a:srgbClr val="131F48"/>
                </a:solidFill>
                <a:latin typeface="Lucida Sans"/>
                <a:cs typeface="Lucida Sans"/>
              </a:rPr>
              <a:t>e	</a:t>
            </a:r>
            <a:r>
              <a:rPr sz="1950" b="1" spc="-20" dirty="0">
                <a:solidFill>
                  <a:srgbClr val="131F48"/>
                </a:solidFill>
                <a:latin typeface="Lucida Sans"/>
                <a:cs typeface="Lucida Sans"/>
              </a:rPr>
              <a:t>o</a:t>
            </a:r>
            <a:r>
              <a:rPr sz="1950" b="1" spc="-125" dirty="0">
                <a:solidFill>
                  <a:srgbClr val="131F48"/>
                </a:solidFill>
                <a:latin typeface="Lucida Sans"/>
                <a:cs typeface="Lucida Sans"/>
              </a:rPr>
              <a:t> </a:t>
            </a:r>
            <a:r>
              <a:rPr sz="1950" b="1" spc="-45" dirty="0">
                <a:solidFill>
                  <a:srgbClr val="131F48"/>
                </a:solidFill>
                <a:latin typeface="Lucida Sans"/>
                <a:cs typeface="Lucida Sans"/>
              </a:rPr>
              <a:t>f	</a:t>
            </a:r>
            <a:r>
              <a:rPr sz="1950" b="1" spc="60" dirty="0">
                <a:solidFill>
                  <a:srgbClr val="131F48"/>
                </a:solidFill>
                <a:latin typeface="Lucida Sans"/>
                <a:cs typeface="Lucida Sans"/>
              </a:rPr>
              <a:t>U </a:t>
            </a:r>
            <a:r>
              <a:rPr sz="1950" b="1" spc="-120" dirty="0">
                <a:solidFill>
                  <a:srgbClr val="131F48"/>
                </a:solidFill>
                <a:latin typeface="Lucida Sans"/>
                <a:cs typeface="Lucida Sans"/>
              </a:rPr>
              <a:t>s </a:t>
            </a:r>
            <a:r>
              <a:rPr sz="1950" b="1" spc="-35" dirty="0">
                <a:solidFill>
                  <a:srgbClr val="131F48"/>
                </a:solidFill>
                <a:latin typeface="Lucida Sans"/>
                <a:cs typeface="Lucida Sans"/>
              </a:rPr>
              <a:t>i</a:t>
            </a:r>
            <a:r>
              <a:rPr sz="1950" b="1" spc="-305" dirty="0">
                <a:solidFill>
                  <a:srgbClr val="131F48"/>
                </a:solidFill>
                <a:latin typeface="Lucida Sans"/>
                <a:cs typeface="Lucida Sans"/>
              </a:rPr>
              <a:t> </a:t>
            </a:r>
            <a:r>
              <a:rPr sz="1950" b="1" spc="20" dirty="0">
                <a:solidFill>
                  <a:srgbClr val="131F48"/>
                </a:solidFill>
                <a:latin typeface="Lucida Sans"/>
                <a:cs typeface="Lucida Sans"/>
              </a:rPr>
              <a:t>n</a:t>
            </a:r>
            <a:r>
              <a:rPr sz="1950" b="1" spc="-120" dirty="0">
                <a:solidFill>
                  <a:srgbClr val="131F48"/>
                </a:solidFill>
                <a:latin typeface="Lucida Sans"/>
                <a:cs typeface="Lucida Sans"/>
              </a:rPr>
              <a:t> </a:t>
            </a:r>
            <a:r>
              <a:rPr sz="1950" b="1" spc="-170" dirty="0">
                <a:solidFill>
                  <a:srgbClr val="131F48"/>
                </a:solidFill>
                <a:latin typeface="Lucida Sans"/>
                <a:cs typeface="Lucida Sans"/>
              </a:rPr>
              <a:t>g	</a:t>
            </a:r>
            <a:r>
              <a:rPr sz="1950" b="1" spc="-130" dirty="0">
                <a:solidFill>
                  <a:srgbClr val="131F48"/>
                </a:solidFill>
                <a:latin typeface="Lucida Sans"/>
                <a:cs typeface="Lucida Sans"/>
              </a:rPr>
              <a:t>C</a:t>
            </a:r>
            <a:r>
              <a:rPr sz="1950" b="1" spc="-125" dirty="0">
                <a:solidFill>
                  <a:srgbClr val="131F48"/>
                </a:solidFill>
                <a:latin typeface="Lucida Sans"/>
                <a:cs typeface="Lucida Sans"/>
              </a:rPr>
              <a:t> </a:t>
            </a:r>
            <a:r>
              <a:rPr sz="1950" b="1" spc="20" dirty="0">
                <a:solidFill>
                  <a:srgbClr val="131F48"/>
                </a:solidFill>
                <a:latin typeface="Lucida Sans"/>
                <a:cs typeface="Lucida Sans"/>
              </a:rPr>
              <a:t>h</a:t>
            </a:r>
            <a:r>
              <a:rPr sz="1950" b="1" spc="-125" dirty="0">
                <a:solidFill>
                  <a:srgbClr val="131F48"/>
                </a:solidFill>
                <a:latin typeface="Lucida Sans"/>
                <a:cs typeface="Lucida Sans"/>
              </a:rPr>
              <a:t> </a:t>
            </a:r>
            <a:r>
              <a:rPr sz="1950" b="1" spc="45" dirty="0">
                <a:solidFill>
                  <a:srgbClr val="131F48"/>
                </a:solidFill>
                <a:latin typeface="Lucida Sans"/>
                <a:cs typeface="Lucida Sans"/>
              </a:rPr>
              <a:t>a</a:t>
            </a:r>
            <a:r>
              <a:rPr sz="1950" b="1" spc="-135" dirty="0">
                <a:solidFill>
                  <a:srgbClr val="131F48"/>
                </a:solidFill>
                <a:latin typeface="Lucida Sans"/>
                <a:cs typeface="Lucida Sans"/>
              </a:rPr>
              <a:t> </a:t>
            </a:r>
            <a:r>
              <a:rPr sz="1950" b="1" spc="65" dirty="0">
                <a:solidFill>
                  <a:srgbClr val="131F48"/>
                </a:solidFill>
                <a:latin typeface="Lucida Sans"/>
                <a:cs typeface="Lucida Sans"/>
              </a:rPr>
              <a:t>t</a:t>
            </a:r>
            <a:r>
              <a:rPr sz="1950" b="1" spc="-140" dirty="0">
                <a:solidFill>
                  <a:srgbClr val="131F48"/>
                </a:solidFill>
                <a:latin typeface="Lucida Sans"/>
                <a:cs typeface="Lucida Sans"/>
              </a:rPr>
              <a:t> </a:t>
            </a:r>
            <a:r>
              <a:rPr sz="1950" b="1" spc="-40" dirty="0">
                <a:solidFill>
                  <a:srgbClr val="131F48"/>
                </a:solidFill>
                <a:latin typeface="Lucida Sans"/>
                <a:cs typeface="Lucida Sans"/>
              </a:rPr>
              <a:t>b</a:t>
            </a:r>
            <a:r>
              <a:rPr sz="1950" b="1" spc="-135" dirty="0">
                <a:solidFill>
                  <a:srgbClr val="131F48"/>
                </a:solidFill>
                <a:latin typeface="Lucida Sans"/>
                <a:cs typeface="Lucida Sans"/>
              </a:rPr>
              <a:t> </a:t>
            </a:r>
            <a:r>
              <a:rPr sz="1950" b="1" spc="-20" dirty="0">
                <a:solidFill>
                  <a:srgbClr val="131F48"/>
                </a:solidFill>
                <a:latin typeface="Lucida Sans"/>
                <a:cs typeface="Lucida Sans"/>
              </a:rPr>
              <a:t>o</a:t>
            </a:r>
            <a:r>
              <a:rPr sz="1950" b="1" spc="-125" dirty="0">
                <a:solidFill>
                  <a:srgbClr val="131F48"/>
                </a:solidFill>
                <a:latin typeface="Lucida Sans"/>
                <a:cs typeface="Lucida Sans"/>
              </a:rPr>
              <a:t> </a:t>
            </a:r>
            <a:r>
              <a:rPr sz="1950" b="1" spc="65" dirty="0">
                <a:solidFill>
                  <a:srgbClr val="131F48"/>
                </a:solidFill>
                <a:latin typeface="Lucida Sans"/>
                <a:cs typeface="Lucida Sans"/>
              </a:rPr>
              <a:t>t	</a:t>
            </a:r>
            <a:r>
              <a:rPr sz="1950" b="1" spc="10" dirty="0">
                <a:solidFill>
                  <a:srgbClr val="131F48"/>
                </a:solidFill>
                <a:latin typeface="Lucida Sans"/>
                <a:cs typeface="Lucida Sans"/>
              </a:rPr>
              <a:t>w </a:t>
            </a:r>
            <a:r>
              <a:rPr sz="1950" b="1" spc="-35" dirty="0">
                <a:solidFill>
                  <a:srgbClr val="131F48"/>
                </a:solidFill>
                <a:latin typeface="Lucida Sans"/>
                <a:cs typeface="Lucida Sans"/>
              </a:rPr>
              <a:t>i</a:t>
            </a:r>
            <a:r>
              <a:rPr sz="1950" b="1" spc="-245" dirty="0">
                <a:solidFill>
                  <a:srgbClr val="131F48"/>
                </a:solidFill>
                <a:latin typeface="Lucida Sans"/>
                <a:cs typeface="Lucida Sans"/>
              </a:rPr>
              <a:t> </a:t>
            </a:r>
            <a:r>
              <a:rPr sz="1950" b="1" spc="65" dirty="0">
                <a:solidFill>
                  <a:srgbClr val="131F48"/>
                </a:solidFill>
                <a:latin typeface="Lucida Sans"/>
                <a:cs typeface="Lucida Sans"/>
              </a:rPr>
              <a:t>t</a:t>
            </a:r>
            <a:r>
              <a:rPr sz="1950" b="1" spc="-140" dirty="0">
                <a:solidFill>
                  <a:srgbClr val="131F48"/>
                </a:solidFill>
                <a:latin typeface="Lucida Sans"/>
                <a:cs typeface="Lucida Sans"/>
              </a:rPr>
              <a:t> </a:t>
            </a:r>
            <a:r>
              <a:rPr sz="1950" b="1" spc="20" dirty="0">
                <a:solidFill>
                  <a:srgbClr val="131F48"/>
                </a:solidFill>
                <a:latin typeface="Lucida Sans"/>
                <a:cs typeface="Lucida Sans"/>
              </a:rPr>
              <a:t>h	</a:t>
            </a:r>
            <a:r>
              <a:rPr sz="1950" b="1" spc="-25" dirty="0">
                <a:solidFill>
                  <a:srgbClr val="131F48"/>
                </a:solidFill>
                <a:latin typeface="Lucida Sans"/>
                <a:cs typeface="Lucida Sans"/>
              </a:rPr>
              <a:t>S</a:t>
            </a:r>
            <a:r>
              <a:rPr sz="1950" b="1" spc="-130" dirty="0">
                <a:solidFill>
                  <a:srgbClr val="131F48"/>
                </a:solidFill>
                <a:latin typeface="Lucida Sans"/>
                <a:cs typeface="Lucida Sans"/>
              </a:rPr>
              <a:t> </a:t>
            </a:r>
            <a:r>
              <a:rPr sz="1950" b="1" spc="25" dirty="0">
                <a:solidFill>
                  <a:srgbClr val="131F48"/>
                </a:solidFill>
                <a:latin typeface="Lucida Sans"/>
                <a:cs typeface="Lucida Sans"/>
              </a:rPr>
              <a:t>e</a:t>
            </a:r>
            <a:r>
              <a:rPr sz="1950" b="1" spc="-125" dirty="0">
                <a:solidFill>
                  <a:srgbClr val="131F48"/>
                </a:solidFill>
                <a:latin typeface="Lucida Sans"/>
                <a:cs typeface="Lucida Sans"/>
              </a:rPr>
              <a:t> </a:t>
            </a:r>
            <a:r>
              <a:rPr sz="1950" b="1" spc="20" dirty="0">
                <a:solidFill>
                  <a:srgbClr val="131F48"/>
                </a:solidFill>
                <a:latin typeface="Lucida Sans"/>
                <a:cs typeface="Lucida Sans"/>
              </a:rPr>
              <a:t>n</a:t>
            </a:r>
            <a:r>
              <a:rPr sz="1950" b="1" spc="-125" dirty="0">
                <a:solidFill>
                  <a:srgbClr val="131F48"/>
                </a:solidFill>
                <a:latin typeface="Lucida Sans"/>
                <a:cs typeface="Lucida Sans"/>
              </a:rPr>
              <a:t> </a:t>
            </a:r>
            <a:r>
              <a:rPr sz="1950" b="1" spc="65" dirty="0">
                <a:solidFill>
                  <a:srgbClr val="131F48"/>
                </a:solidFill>
                <a:latin typeface="Lucida Sans"/>
                <a:cs typeface="Lucida Sans"/>
              </a:rPr>
              <a:t>t</a:t>
            </a:r>
            <a:r>
              <a:rPr sz="1950" b="1" spc="-140" dirty="0">
                <a:solidFill>
                  <a:srgbClr val="131F48"/>
                </a:solidFill>
                <a:latin typeface="Lucida Sans"/>
                <a:cs typeface="Lucida Sans"/>
              </a:rPr>
              <a:t> </a:t>
            </a:r>
            <a:r>
              <a:rPr sz="1950" b="1" spc="-35" dirty="0">
                <a:solidFill>
                  <a:srgbClr val="131F48"/>
                </a:solidFill>
                <a:latin typeface="Lucida Sans"/>
                <a:cs typeface="Lucida Sans"/>
              </a:rPr>
              <a:t>i</a:t>
            </a:r>
            <a:r>
              <a:rPr sz="1950" b="1" spc="-114" dirty="0">
                <a:solidFill>
                  <a:srgbClr val="131F48"/>
                </a:solidFill>
                <a:latin typeface="Lucida Sans"/>
                <a:cs typeface="Lucida Sans"/>
              </a:rPr>
              <a:t> </a:t>
            </a:r>
            <a:r>
              <a:rPr sz="1950" b="1" spc="50" dirty="0">
                <a:solidFill>
                  <a:srgbClr val="131F48"/>
                </a:solidFill>
                <a:latin typeface="Lucida Sans"/>
                <a:cs typeface="Lucida Sans"/>
              </a:rPr>
              <a:t>m</a:t>
            </a:r>
            <a:r>
              <a:rPr sz="1950" b="1" spc="-135" dirty="0">
                <a:solidFill>
                  <a:srgbClr val="131F48"/>
                </a:solidFill>
                <a:latin typeface="Lucida Sans"/>
                <a:cs typeface="Lucida Sans"/>
              </a:rPr>
              <a:t> </a:t>
            </a:r>
            <a:r>
              <a:rPr sz="1950" b="1" spc="25" dirty="0">
                <a:solidFill>
                  <a:srgbClr val="131F48"/>
                </a:solidFill>
                <a:latin typeface="Lucida Sans"/>
                <a:cs typeface="Lucida Sans"/>
              </a:rPr>
              <a:t>e</a:t>
            </a:r>
            <a:r>
              <a:rPr sz="1950" b="1" spc="-125" dirty="0">
                <a:solidFill>
                  <a:srgbClr val="131F48"/>
                </a:solidFill>
                <a:latin typeface="Lucida Sans"/>
                <a:cs typeface="Lucida Sans"/>
              </a:rPr>
              <a:t> </a:t>
            </a:r>
            <a:r>
              <a:rPr sz="1950" b="1" spc="20" dirty="0">
                <a:solidFill>
                  <a:srgbClr val="131F48"/>
                </a:solidFill>
                <a:latin typeface="Lucida Sans"/>
                <a:cs typeface="Lucida Sans"/>
              </a:rPr>
              <a:t>n</a:t>
            </a:r>
            <a:r>
              <a:rPr sz="1950" b="1" spc="-125" dirty="0">
                <a:solidFill>
                  <a:srgbClr val="131F48"/>
                </a:solidFill>
                <a:latin typeface="Lucida Sans"/>
                <a:cs typeface="Lucida Sans"/>
              </a:rPr>
              <a:t> </a:t>
            </a:r>
            <a:r>
              <a:rPr sz="1950" b="1" spc="65" dirty="0">
                <a:solidFill>
                  <a:srgbClr val="131F48"/>
                </a:solidFill>
                <a:latin typeface="Lucida Sans"/>
                <a:cs typeface="Lucida Sans"/>
              </a:rPr>
              <a:t>t	</a:t>
            </a:r>
            <a:r>
              <a:rPr sz="1950" b="1" spc="-75" dirty="0">
                <a:solidFill>
                  <a:srgbClr val="131F48"/>
                </a:solidFill>
                <a:latin typeface="Lucida Sans"/>
                <a:cs typeface="Lucida Sans"/>
              </a:rPr>
              <a:t>A</a:t>
            </a:r>
            <a:r>
              <a:rPr sz="1950" b="1" spc="-140" dirty="0">
                <a:solidFill>
                  <a:srgbClr val="131F48"/>
                </a:solidFill>
                <a:latin typeface="Lucida Sans"/>
                <a:cs typeface="Lucida Sans"/>
              </a:rPr>
              <a:t> </a:t>
            </a:r>
            <a:r>
              <a:rPr sz="1950" b="1" spc="20" dirty="0">
                <a:solidFill>
                  <a:srgbClr val="131F48"/>
                </a:solidFill>
                <a:latin typeface="Lucida Sans"/>
                <a:cs typeface="Lucida Sans"/>
              </a:rPr>
              <a:t>n</a:t>
            </a:r>
            <a:r>
              <a:rPr sz="1950" b="1" spc="-135" dirty="0">
                <a:solidFill>
                  <a:srgbClr val="131F48"/>
                </a:solidFill>
                <a:latin typeface="Lucida Sans"/>
                <a:cs typeface="Lucida Sans"/>
              </a:rPr>
              <a:t> </a:t>
            </a:r>
            <a:r>
              <a:rPr sz="1950" b="1" spc="45" dirty="0">
                <a:solidFill>
                  <a:srgbClr val="131F48"/>
                </a:solidFill>
                <a:latin typeface="Lucida Sans"/>
                <a:cs typeface="Lucida Sans"/>
              </a:rPr>
              <a:t>a</a:t>
            </a:r>
            <a:r>
              <a:rPr sz="1950" b="1" spc="-150" dirty="0">
                <a:solidFill>
                  <a:srgbClr val="131F48"/>
                </a:solidFill>
                <a:latin typeface="Lucida Sans"/>
                <a:cs typeface="Lucida Sans"/>
              </a:rPr>
              <a:t> </a:t>
            </a:r>
            <a:r>
              <a:rPr sz="1950" b="1" spc="-35" dirty="0">
                <a:solidFill>
                  <a:srgbClr val="131F48"/>
                </a:solidFill>
                <a:latin typeface="Lucida Sans"/>
                <a:cs typeface="Lucida Sans"/>
              </a:rPr>
              <a:t>l</a:t>
            </a:r>
            <a:r>
              <a:rPr sz="1950" b="1" spc="-130" dirty="0">
                <a:solidFill>
                  <a:srgbClr val="131F48"/>
                </a:solidFill>
                <a:latin typeface="Lucida Sans"/>
                <a:cs typeface="Lucida Sans"/>
              </a:rPr>
              <a:t> </a:t>
            </a:r>
            <a:r>
              <a:rPr sz="1950" b="1" spc="-15" dirty="0">
                <a:solidFill>
                  <a:srgbClr val="131F48"/>
                </a:solidFill>
                <a:latin typeface="Lucida Sans"/>
                <a:cs typeface="Lucida Sans"/>
              </a:rPr>
              <a:t>y</a:t>
            </a:r>
            <a:r>
              <a:rPr sz="1950" b="1" spc="-140" dirty="0">
                <a:solidFill>
                  <a:srgbClr val="131F48"/>
                </a:solidFill>
                <a:latin typeface="Lucida Sans"/>
                <a:cs typeface="Lucida Sans"/>
              </a:rPr>
              <a:t> </a:t>
            </a:r>
            <a:r>
              <a:rPr sz="1950" b="1" spc="-120" dirty="0">
                <a:solidFill>
                  <a:srgbClr val="131F48"/>
                </a:solidFill>
                <a:latin typeface="Lucida Sans"/>
                <a:cs typeface="Lucida Sans"/>
              </a:rPr>
              <a:t>s</a:t>
            </a:r>
            <a:r>
              <a:rPr sz="1950" b="1" spc="-135" dirty="0">
                <a:solidFill>
                  <a:srgbClr val="131F48"/>
                </a:solidFill>
                <a:latin typeface="Lucida Sans"/>
                <a:cs typeface="Lucida Sans"/>
              </a:rPr>
              <a:t> </a:t>
            </a:r>
            <a:r>
              <a:rPr sz="1950" b="1" spc="-35" dirty="0">
                <a:solidFill>
                  <a:srgbClr val="131F48"/>
                </a:solidFill>
                <a:latin typeface="Lucida Sans"/>
                <a:cs typeface="Lucida Sans"/>
              </a:rPr>
              <a:t>i</a:t>
            </a:r>
            <a:r>
              <a:rPr sz="1950" b="1" spc="-130" dirty="0">
                <a:solidFill>
                  <a:srgbClr val="131F48"/>
                </a:solidFill>
                <a:latin typeface="Lucida Sans"/>
                <a:cs typeface="Lucida Sans"/>
              </a:rPr>
              <a:t> </a:t>
            </a:r>
            <a:r>
              <a:rPr sz="1950" b="1" spc="-120" dirty="0">
                <a:solidFill>
                  <a:srgbClr val="131F48"/>
                </a:solidFill>
                <a:latin typeface="Lucida Sans"/>
                <a:cs typeface="Lucida Sans"/>
              </a:rPr>
              <a:t>s</a:t>
            </a:r>
            <a:endParaRPr sz="1950">
              <a:latin typeface="Lucida Sans"/>
              <a:cs typeface="Lucida Sans"/>
            </a:endParaRPr>
          </a:p>
        </p:txBody>
      </p:sp>
      <p:sp>
        <p:nvSpPr>
          <p:cNvPr id="22" name="object 22"/>
          <p:cNvSpPr/>
          <p:nvPr/>
        </p:nvSpPr>
        <p:spPr>
          <a:xfrm>
            <a:off x="8425723" y="7533382"/>
            <a:ext cx="3712647" cy="1573538"/>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9212494" y="7890319"/>
            <a:ext cx="2568940" cy="708846"/>
          </a:xfrm>
          <a:prstGeom prst="rect">
            <a:avLst/>
          </a:prstGeom>
          <a:blipFill>
            <a:blip r:embed="rId18" cstate="print"/>
            <a:stretch>
              <a:fillRect/>
            </a:stretch>
          </a:blipFill>
        </p:spPr>
        <p:txBody>
          <a:bodyPr wrap="square" lIns="0" tIns="0" rIns="0" bIns="0" rtlCol="0"/>
          <a:lstStyle/>
          <a:p>
            <a:endParaRPr/>
          </a:p>
        </p:txBody>
      </p:sp>
      <p:sp>
        <p:nvSpPr>
          <p:cNvPr id="24" name="object 24"/>
          <p:cNvSpPr txBox="1"/>
          <p:nvPr/>
        </p:nvSpPr>
        <p:spPr>
          <a:xfrm>
            <a:off x="9811149" y="8111279"/>
            <a:ext cx="1339215" cy="276225"/>
          </a:xfrm>
          <a:prstGeom prst="rect">
            <a:avLst/>
          </a:prstGeom>
        </p:spPr>
        <p:txBody>
          <a:bodyPr vert="horz" wrap="square" lIns="0" tIns="11430" rIns="0" bIns="0" rtlCol="0">
            <a:spAutoFit/>
          </a:bodyPr>
          <a:lstStyle/>
          <a:p>
            <a:pPr marL="12700">
              <a:lnSpc>
                <a:spcPct val="100000"/>
              </a:lnSpc>
              <a:spcBef>
                <a:spcPts val="90"/>
              </a:spcBef>
            </a:pPr>
            <a:r>
              <a:rPr sz="1650" b="1" spc="105" dirty="0">
                <a:solidFill>
                  <a:srgbClr val="FFFFFF"/>
                </a:solidFill>
                <a:latin typeface="Lucida Sans"/>
                <a:cs typeface="Lucida Sans"/>
              </a:rPr>
              <a:t>CON</a:t>
            </a:r>
            <a:r>
              <a:rPr sz="1650" b="1" spc="-320" dirty="0">
                <a:solidFill>
                  <a:srgbClr val="FFFFFF"/>
                </a:solidFill>
                <a:latin typeface="Lucida Sans"/>
                <a:cs typeface="Lucida Sans"/>
              </a:rPr>
              <a:t> </a:t>
            </a:r>
            <a:r>
              <a:rPr sz="1650" b="1" spc="20" dirty="0">
                <a:solidFill>
                  <a:srgbClr val="FFFFFF"/>
                </a:solidFill>
                <a:latin typeface="Lucida Sans"/>
                <a:cs typeface="Lucida Sans"/>
              </a:rPr>
              <a:t>TI</a:t>
            </a:r>
            <a:r>
              <a:rPr sz="1650" b="1" spc="-295" dirty="0">
                <a:solidFill>
                  <a:srgbClr val="FFFFFF"/>
                </a:solidFill>
                <a:latin typeface="Lucida Sans"/>
                <a:cs typeface="Lucida Sans"/>
              </a:rPr>
              <a:t> </a:t>
            </a:r>
            <a:r>
              <a:rPr sz="1650" b="1" spc="65" dirty="0">
                <a:solidFill>
                  <a:srgbClr val="FFFFFF"/>
                </a:solidFill>
                <a:latin typeface="Lucida Sans"/>
                <a:cs typeface="Lucida Sans"/>
              </a:rPr>
              <a:t>N</a:t>
            </a:r>
            <a:r>
              <a:rPr sz="1650" b="1" spc="-300" dirty="0">
                <a:solidFill>
                  <a:srgbClr val="FFFFFF"/>
                </a:solidFill>
                <a:latin typeface="Lucida Sans"/>
                <a:cs typeface="Lucida Sans"/>
              </a:rPr>
              <a:t> </a:t>
            </a:r>
            <a:r>
              <a:rPr sz="1650" b="1" spc="25" dirty="0">
                <a:solidFill>
                  <a:srgbClr val="FFFFFF"/>
                </a:solidFill>
                <a:latin typeface="Lucida Sans"/>
                <a:cs typeface="Lucida Sans"/>
              </a:rPr>
              <a:t>U</a:t>
            </a:r>
            <a:r>
              <a:rPr sz="1650" b="1" spc="-285" dirty="0">
                <a:solidFill>
                  <a:srgbClr val="FFFFFF"/>
                </a:solidFill>
                <a:latin typeface="Lucida Sans"/>
                <a:cs typeface="Lucida Sans"/>
              </a:rPr>
              <a:t> </a:t>
            </a:r>
            <a:r>
              <a:rPr sz="1650" b="1" spc="-75" dirty="0">
                <a:solidFill>
                  <a:srgbClr val="FFFFFF"/>
                </a:solidFill>
                <a:latin typeface="Lucida Sans"/>
                <a:cs typeface="Lucida Sans"/>
              </a:rPr>
              <a:t>E</a:t>
            </a:r>
            <a:endParaRPr sz="1650">
              <a:latin typeface="Lucida Sans"/>
              <a:cs typeface="Lucid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63466" y="661087"/>
            <a:ext cx="10408986" cy="158108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454527" y="1018161"/>
            <a:ext cx="9460335" cy="804605"/>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6536473" y="591030"/>
            <a:ext cx="5304790" cy="252095"/>
          </a:xfrm>
          <a:prstGeom prst="rect">
            <a:avLst/>
          </a:prstGeom>
        </p:spPr>
        <p:txBody>
          <a:bodyPr vert="horz" wrap="square" lIns="0" tIns="17145" rIns="0" bIns="0" rtlCol="0">
            <a:spAutoFit/>
          </a:bodyPr>
          <a:lstStyle/>
          <a:p>
            <a:pPr marL="12700">
              <a:lnSpc>
                <a:spcPct val="100000"/>
              </a:lnSpc>
              <a:spcBef>
                <a:spcPts val="135"/>
              </a:spcBef>
            </a:pPr>
            <a:r>
              <a:rPr sz="1450" b="1" spc="-15" dirty="0">
                <a:solidFill>
                  <a:srgbClr val="ACB9E9"/>
                </a:solidFill>
                <a:latin typeface="Lucida Sans"/>
                <a:cs typeface="Lucida Sans"/>
              </a:rPr>
              <a:t>S</a:t>
            </a:r>
            <a:r>
              <a:rPr sz="1450" b="1" spc="-220" dirty="0">
                <a:solidFill>
                  <a:srgbClr val="ACB9E9"/>
                </a:solidFill>
                <a:latin typeface="Lucida Sans"/>
                <a:cs typeface="Lucida Sans"/>
              </a:rPr>
              <a:t> </a:t>
            </a:r>
            <a:r>
              <a:rPr sz="1450" b="1" spc="10" dirty="0">
                <a:solidFill>
                  <a:srgbClr val="ACB9E9"/>
                </a:solidFill>
                <a:latin typeface="Lucida Sans"/>
                <a:cs typeface="Lucida Sans"/>
              </a:rPr>
              <a:t>I</a:t>
            </a:r>
            <a:r>
              <a:rPr sz="1450" b="1" spc="-204" dirty="0">
                <a:solidFill>
                  <a:srgbClr val="ACB9E9"/>
                </a:solidFill>
                <a:latin typeface="Lucida Sans"/>
                <a:cs typeface="Lucida Sans"/>
              </a:rPr>
              <a:t> </a:t>
            </a:r>
            <a:r>
              <a:rPr sz="1450" b="1" spc="-10" dirty="0">
                <a:solidFill>
                  <a:srgbClr val="ACB9E9"/>
                </a:solidFill>
                <a:latin typeface="Lucida Sans"/>
                <a:cs typeface="Lucida Sans"/>
              </a:rPr>
              <a:t>G</a:t>
            </a:r>
            <a:r>
              <a:rPr sz="1450" b="1" spc="-215" dirty="0">
                <a:solidFill>
                  <a:srgbClr val="ACB9E9"/>
                </a:solidFill>
                <a:latin typeface="Lucida Sans"/>
                <a:cs typeface="Lucida Sans"/>
              </a:rPr>
              <a:t> </a:t>
            </a:r>
            <a:r>
              <a:rPr sz="1450" b="1" spc="90" dirty="0">
                <a:solidFill>
                  <a:srgbClr val="ACB9E9"/>
                </a:solidFill>
                <a:latin typeface="Lucida Sans"/>
                <a:cs typeface="Lucida Sans"/>
              </a:rPr>
              <a:t>N</a:t>
            </a:r>
            <a:r>
              <a:rPr sz="1450" b="1" spc="-210" dirty="0">
                <a:solidFill>
                  <a:srgbClr val="ACB9E9"/>
                </a:solidFill>
                <a:latin typeface="Lucida Sans"/>
                <a:cs typeface="Lucida Sans"/>
              </a:rPr>
              <a:t> </a:t>
            </a:r>
            <a:r>
              <a:rPr sz="1450" b="1" spc="10" dirty="0">
                <a:solidFill>
                  <a:srgbClr val="ACB9E9"/>
                </a:solidFill>
                <a:latin typeface="Lucida Sans"/>
                <a:cs typeface="Lucida Sans"/>
              </a:rPr>
              <a:t>I</a:t>
            </a:r>
            <a:r>
              <a:rPr sz="1450" b="1" spc="-204" dirty="0">
                <a:solidFill>
                  <a:srgbClr val="ACB9E9"/>
                </a:solidFill>
                <a:latin typeface="Lucida Sans"/>
                <a:cs typeface="Lucida Sans"/>
              </a:rPr>
              <a:t> </a:t>
            </a:r>
            <a:r>
              <a:rPr sz="1450" b="1" spc="-20" dirty="0">
                <a:solidFill>
                  <a:srgbClr val="ACB9E9"/>
                </a:solidFill>
                <a:latin typeface="Lucida Sans"/>
                <a:cs typeface="Lucida Sans"/>
              </a:rPr>
              <a:t>F</a:t>
            </a:r>
            <a:r>
              <a:rPr sz="1450" b="1" spc="-210" dirty="0">
                <a:solidFill>
                  <a:srgbClr val="ACB9E9"/>
                </a:solidFill>
                <a:latin typeface="Lucida Sans"/>
                <a:cs typeface="Lucida Sans"/>
              </a:rPr>
              <a:t> </a:t>
            </a:r>
            <a:r>
              <a:rPr sz="1450" b="1" spc="10" dirty="0">
                <a:solidFill>
                  <a:srgbClr val="ACB9E9"/>
                </a:solidFill>
                <a:latin typeface="Lucida Sans"/>
                <a:cs typeface="Lucida Sans"/>
              </a:rPr>
              <a:t>I</a:t>
            </a:r>
            <a:r>
              <a:rPr sz="1450" b="1" spc="-204" dirty="0">
                <a:solidFill>
                  <a:srgbClr val="ACB9E9"/>
                </a:solidFill>
                <a:latin typeface="Lucida Sans"/>
                <a:cs typeface="Lucida Sans"/>
              </a:rPr>
              <a:t> </a:t>
            </a:r>
            <a:r>
              <a:rPr sz="1450" b="1" spc="-90" dirty="0">
                <a:solidFill>
                  <a:srgbClr val="ACB9E9"/>
                </a:solidFill>
                <a:latin typeface="Lucida Sans"/>
                <a:cs typeface="Lucida Sans"/>
              </a:rPr>
              <a:t>C</a:t>
            </a:r>
            <a:r>
              <a:rPr sz="1450" b="1" spc="-229" dirty="0">
                <a:solidFill>
                  <a:srgbClr val="ACB9E9"/>
                </a:solidFill>
                <a:latin typeface="Lucida Sans"/>
                <a:cs typeface="Lucida Sans"/>
              </a:rPr>
              <a:t> </a:t>
            </a:r>
            <a:r>
              <a:rPr sz="1450" b="1" spc="-45" dirty="0">
                <a:solidFill>
                  <a:srgbClr val="ACB9E9"/>
                </a:solidFill>
                <a:latin typeface="Lucida Sans"/>
                <a:cs typeface="Lucida Sans"/>
              </a:rPr>
              <a:t>A</a:t>
            </a:r>
            <a:r>
              <a:rPr sz="1450" b="1" spc="-225" dirty="0">
                <a:solidFill>
                  <a:srgbClr val="ACB9E9"/>
                </a:solidFill>
                <a:latin typeface="Lucida Sans"/>
                <a:cs typeface="Lucida Sans"/>
              </a:rPr>
              <a:t> </a:t>
            </a:r>
            <a:r>
              <a:rPr sz="1450" b="1" spc="90" dirty="0">
                <a:solidFill>
                  <a:srgbClr val="ACB9E9"/>
                </a:solidFill>
                <a:latin typeface="Lucida Sans"/>
                <a:cs typeface="Lucida Sans"/>
              </a:rPr>
              <a:t>N</a:t>
            </a:r>
            <a:r>
              <a:rPr sz="1450" b="1" spc="-210" dirty="0">
                <a:solidFill>
                  <a:srgbClr val="ACB9E9"/>
                </a:solidFill>
                <a:latin typeface="Lucida Sans"/>
                <a:cs typeface="Lucida Sans"/>
              </a:rPr>
              <a:t> </a:t>
            </a:r>
            <a:r>
              <a:rPr sz="1450" b="1" spc="-90" dirty="0">
                <a:solidFill>
                  <a:srgbClr val="ACB9E9"/>
                </a:solidFill>
                <a:latin typeface="Lucida Sans"/>
                <a:cs typeface="Lucida Sans"/>
              </a:rPr>
              <a:t>C</a:t>
            </a:r>
            <a:r>
              <a:rPr sz="1450" b="1" spc="-225" dirty="0">
                <a:solidFill>
                  <a:srgbClr val="ACB9E9"/>
                </a:solidFill>
                <a:latin typeface="Lucida Sans"/>
                <a:cs typeface="Lucida Sans"/>
              </a:rPr>
              <a:t> </a:t>
            </a:r>
            <a:r>
              <a:rPr sz="1450" b="1" spc="-40" dirty="0">
                <a:solidFill>
                  <a:srgbClr val="ACB9E9"/>
                </a:solidFill>
                <a:latin typeface="Lucida Sans"/>
                <a:cs typeface="Lucida Sans"/>
              </a:rPr>
              <a:t>E</a:t>
            </a:r>
            <a:r>
              <a:rPr sz="1450" b="1" spc="365" dirty="0">
                <a:solidFill>
                  <a:srgbClr val="ACB9E9"/>
                </a:solidFill>
                <a:latin typeface="Lucida Sans"/>
                <a:cs typeface="Lucida Sans"/>
              </a:rPr>
              <a:t> </a:t>
            </a:r>
            <a:r>
              <a:rPr sz="1450" b="1" spc="110" dirty="0">
                <a:solidFill>
                  <a:srgbClr val="ACB9E9"/>
                </a:solidFill>
                <a:latin typeface="Lucida Sans"/>
                <a:cs typeface="Lucida Sans"/>
              </a:rPr>
              <a:t>OF</a:t>
            </a:r>
            <a:r>
              <a:rPr sz="1450" b="1" spc="400" dirty="0">
                <a:solidFill>
                  <a:srgbClr val="ACB9E9"/>
                </a:solidFill>
                <a:latin typeface="Lucida Sans"/>
                <a:cs typeface="Lucida Sans"/>
              </a:rPr>
              <a:t> </a:t>
            </a:r>
            <a:r>
              <a:rPr sz="1450" b="1" spc="-145" dirty="0">
                <a:solidFill>
                  <a:srgbClr val="ACB9E9"/>
                </a:solidFill>
                <a:latin typeface="Lucida Sans"/>
                <a:cs typeface="Lucida Sans"/>
              </a:rPr>
              <a:t>T</a:t>
            </a:r>
            <a:r>
              <a:rPr sz="1450" b="1" spc="-215" dirty="0">
                <a:solidFill>
                  <a:srgbClr val="ACB9E9"/>
                </a:solidFill>
                <a:latin typeface="Lucida Sans"/>
                <a:cs typeface="Lucida Sans"/>
              </a:rPr>
              <a:t> </a:t>
            </a:r>
            <a:r>
              <a:rPr sz="1450" b="1" dirty="0">
                <a:solidFill>
                  <a:srgbClr val="ACB9E9"/>
                </a:solidFill>
                <a:latin typeface="Lucida Sans"/>
                <a:cs typeface="Lucida Sans"/>
              </a:rPr>
              <a:t>H</a:t>
            </a:r>
            <a:r>
              <a:rPr sz="1450" b="1" spc="-215" dirty="0">
                <a:solidFill>
                  <a:srgbClr val="ACB9E9"/>
                </a:solidFill>
                <a:latin typeface="Lucida Sans"/>
                <a:cs typeface="Lucida Sans"/>
              </a:rPr>
              <a:t> </a:t>
            </a:r>
            <a:r>
              <a:rPr sz="1450" b="1" spc="-40" dirty="0">
                <a:solidFill>
                  <a:srgbClr val="ACB9E9"/>
                </a:solidFill>
                <a:latin typeface="Lucida Sans"/>
                <a:cs typeface="Lucida Sans"/>
              </a:rPr>
              <a:t>E</a:t>
            </a:r>
            <a:r>
              <a:rPr sz="1450" b="1" spc="-35" dirty="0">
                <a:solidFill>
                  <a:srgbClr val="ACB9E9"/>
                </a:solidFill>
                <a:latin typeface="Lucida Sans"/>
                <a:cs typeface="Lucida Sans"/>
              </a:rPr>
              <a:t> </a:t>
            </a:r>
            <a:r>
              <a:rPr sz="1450" b="1" spc="40" dirty="0">
                <a:solidFill>
                  <a:srgbClr val="ACB9E9"/>
                </a:solidFill>
                <a:latin typeface="Lucida Sans"/>
                <a:cs typeface="Lucida Sans"/>
              </a:rPr>
              <a:t>P</a:t>
            </a:r>
            <a:r>
              <a:rPr sz="1450" b="1" spc="-210" dirty="0">
                <a:solidFill>
                  <a:srgbClr val="ACB9E9"/>
                </a:solidFill>
                <a:latin typeface="Lucida Sans"/>
                <a:cs typeface="Lucida Sans"/>
              </a:rPr>
              <a:t> </a:t>
            </a:r>
            <a:r>
              <a:rPr sz="1450" b="1" spc="-25" dirty="0">
                <a:solidFill>
                  <a:srgbClr val="ACB9E9"/>
                </a:solidFill>
                <a:latin typeface="Lucida Sans"/>
                <a:cs typeface="Lucida Sans"/>
              </a:rPr>
              <a:t>R</a:t>
            </a:r>
            <a:r>
              <a:rPr sz="1450" b="1" spc="-204" dirty="0">
                <a:solidFill>
                  <a:srgbClr val="ACB9E9"/>
                </a:solidFill>
                <a:latin typeface="Lucida Sans"/>
                <a:cs typeface="Lucida Sans"/>
              </a:rPr>
              <a:t> </a:t>
            </a:r>
            <a:r>
              <a:rPr sz="1450" b="1" spc="145" dirty="0">
                <a:solidFill>
                  <a:srgbClr val="ACB9E9"/>
                </a:solidFill>
                <a:latin typeface="Lucida Sans"/>
                <a:cs typeface="Lucida Sans"/>
              </a:rPr>
              <a:t>OP</a:t>
            </a:r>
            <a:r>
              <a:rPr sz="1450" b="1" spc="-210" dirty="0">
                <a:solidFill>
                  <a:srgbClr val="ACB9E9"/>
                </a:solidFill>
                <a:latin typeface="Lucida Sans"/>
                <a:cs typeface="Lucida Sans"/>
              </a:rPr>
              <a:t> </a:t>
            </a:r>
            <a:r>
              <a:rPr sz="1450" b="1" spc="114" dirty="0">
                <a:solidFill>
                  <a:srgbClr val="ACB9E9"/>
                </a:solidFill>
                <a:latin typeface="Lucida Sans"/>
                <a:cs typeface="Lucida Sans"/>
              </a:rPr>
              <a:t>OS</a:t>
            </a:r>
            <a:r>
              <a:rPr sz="1450" b="1" spc="-215" dirty="0">
                <a:solidFill>
                  <a:srgbClr val="ACB9E9"/>
                </a:solidFill>
                <a:latin typeface="Lucida Sans"/>
                <a:cs typeface="Lucida Sans"/>
              </a:rPr>
              <a:t> </a:t>
            </a:r>
            <a:r>
              <a:rPr sz="1450" b="1" spc="-40" dirty="0">
                <a:solidFill>
                  <a:srgbClr val="ACB9E9"/>
                </a:solidFill>
                <a:latin typeface="Lucida Sans"/>
                <a:cs typeface="Lucida Sans"/>
              </a:rPr>
              <a:t>E</a:t>
            </a:r>
            <a:r>
              <a:rPr sz="1450" b="1" spc="-229" dirty="0">
                <a:solidFill>
                  <a:srgbClr val="ACB9E9"/>
                </a:solidFill>
                <a:latin typeface="Lucida Sans"/>
                <a:cs typeface="Lucida Sans"/>
              </a:rPr>
              <a:t> </a:t>
            </a:r>
            <a:r>
              <a:rPr sz="1450" b="1" spc="-55" dirty="0">
                <a:solidFill>
                  <a:srgbClr val="ACB9E9"/>
                </a:solidFill>
                <a:latin typeface="Lucida Sans"/>
                <a:cs typeface="Lucida Sans"/>
              </a:rPr>
              <a:t>D</a:t>
            </a:r>
            <a:r>
              <a:rPr sz="1450" b="1" spc="-50" dirty="0">
                <a:solidFill>
                  <a:srgbClr val="ACB9E9"/>
                </a:solidFill>
                <a:latin typeface="Lucida Sans"/>
                <a:cs typeface="Lucida Sans"/>
              </a:rPr>
              <a:t> </a:t>
            </a:r>
            <a:r>
              <a:rPr sz="1450" b="1" spc="-15" dirty="0">
                <a:solidFill>
                  <a:srgbClr val="ACB9E9"/>
                </a:solidFill>
                <a:latin typeface="Lucida Sans"/>
                <a:cs typeface="Lucida Sans"/>
              </a:rPr>
              <a:t>S</a:t>
            </a:r>
            <a:r>
              <a:rPr sz="1450" b="1" spc="-220" dirty="0">
                <a:solidFill>
                  <a:srgbClr val="ACB9E9"/>
                </a:solidFill>
                <a:latin typeface="Lucida Sans"/>
                <a:cs typeface="Lucida Sans"/>
              </a:rPr>
              <a:t> </a:t>
            </a:r>
            <a:r>
              <a:rPr sz="1450" b="1" spc="120" dirty="0">
                <a:solidFill>
                  <a:srgbClr val="ACB9E9"/>
                </a:solidFill>
                <a:latin typeface="Lucida Sans"/>
                <a:cs typeface="Lucida Sans"/>
              </a:rPr>
              <a:t>OL</a:t>
            </a:r>
            <a:r>
              <a:rPr sz="1450" b="1" spc="-235" dirty="0">
                <a:solidFill>
                  <a:srgbClr val="ACB9E9"/>
                </a:solidFill>
                <a:latin typeface="Lucida Sans"/>
                <a:cs typeface="Lucida Sans"/>
              </a:rPr>
              <a:t> </a:t>
            </a:r>
            <a:r>
              <a:rPr sz="1450" b="1" spc="85" dirty="0">
                <a:solidFill>
                  <a:srgbClr val="ACB9E9"/>
                </a:solidFill>
                <a:latin typeface="Lucida Sans"/>
                <a:cs typeface="Lucida Sans"/>
              </a:rPr>
              <a:t>UT</a:t>
            </a:r>
            <a:r>
              <a:rPr sz="1450" b="1" spc="-215" dirty="0">
                <a:solidFill>
                  <a:srgbClr val="ACB9E9"/>
                </a:solidFill>
                <a:latin typeface="Lucida Sans"/>
                <a:cs typeface="Lucida Sans"/>
              </a:rPr>
              <a:t> </a:t>
            </a:r>
            <a:r>
              <a:rPr sz="1450" b="1" spc="10" dirty="0">
                <a:solidFill>
                  <a:srgbClr val="ACB9E9"/>
                </a:solidFill>
                <a:latin typeface="Lucida Sans"/>
                <a:cs typeface="Lucida Sans"/>
              </a:rPr>
              <a:t>I</a:t>
            </a:r>
            <a:r>
              <a:rPr sz="1450" b="1" spc="-204" dirty="0">
                <a:solidFill>
                  <a:srgbClr val="ACB9E9"/>
                </a:solidFill>
                <a:latin typeface="Lucida Sans"/>
                <a:cs typeface="Lucida Sans"/>
              </a:rPr>
              <a:t> </a:t>
            </a:r>
            <a:r>
              <a:rPr sz="1450" b="1" spc="170" dirty="0">
                <a:solidFill>
                  <a:srgbClr val="ACB9E9"/>
                </a:solidFill>
                <a:latin typeface="Lucida Sans"/>
                <a:cs typeface="Lucida Sans"/>
              </a:rPr>
              <a:t>ON</a:t>
            </a:r>
            <a:r>
              <a:rPr sz="1450" b="1" spc="-204" dirty="0">
                <a:solidFill>
                  <a:srgbClr val="ACB9E9"/>
                </a:solidFill>
                <a:latin typeface="Lucida Sans"/>
                <a:cs typeface="Lucida Sans"/>
              </a:rPr>
              <a:t> </a:t>
            </a:r>
            <a:endParaRPr sz="1450">
              <a:latin typeface="Lucida Sans"/>
              <a:cs typeface="Lucida Sans"/>
            </a:endParaRPr>
          </a:p>
        </p:txBody>
      </p:sp>
      <p:sp>
        <p:nvSpPr>
          <p:cNvPr id="5" name="object 5"/>
          <p:cNvSpPr/>
          <p:nvPr/>
        </p:nvSpPr>
        <p:spPr>
          <a:xfrm>
            <a:off x="18377228"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6" name="object 6"/>
          <p:cNvSpPr/>
          <p:nvPr/>
        </p:nvSpPr>
        <p:spPr>
          <a:xfrm>
            <a:off x="18412420" y="221200"/>
            <a:ext cx="1520751" cy="152326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8920172" y="527864"/>
            <a:ext cx="706332" cy="708846"/>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18973451" y="1500889"/>
            <a:ext cx="553720" cy="1459865"/>
          </a:xfrm>
          <a:prstGeom prst="rect">
            <a:avLst/>
          </a:prstGeom>
        </p:spPr>
        <p:txBody>
          <a:bodyPr vert="vert"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9" name="object 9"/>
          <p:cNvSpPr txBox="1"/>
          <p:nvPr/>
        </p:nvSpPr>
        <p:spPr>
          <a:xfrm>
            <a:off x="19119910" y="7846217"/>
            <a:ext cx="282575" cy="2850515"/>
          </a:xfrm>
          <a:prstGeom prst="rect">
            <a:avLst/>
          </a:prstGeom>
        </p:spPr>
        <p:txBody>
          <a:bodyPr vert="vert"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10" name="object 10"/>
          <p:cNvSpPr/>
          <p:nvPr/>
        </p:nvSpPr>
        <p:spPr>
          <a:xfrm>
            <a:off x="570596" y="2428176"/>
            <a:ext cx="16846421" cy="8639373"/>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932621" y="2943473"/>
            <a:ext cx="9969500" cy="7204709"/>
          </a:xfrm>
          <a:custGeom>
            <a:avLst/>
            <a:gdLst/>
            <a:ahLst/>
            <a:cxnLst/>
            <a:rect l="l" t="t" r="r" b="b"/>
            <a:pathLst>
              <a:path w="9969500" h="7204709">
                <a:moveTo>
                  <a:pt x="0" y="7204094"/>
                </a:moveTo>
                <a:lnTo>
                  <a:pt x="9969099" y="7204094"/>
                </a:lnTo>
                <a:lnTo>
                  <a:pt x="9969099" y="0"/>
                </a:lnTo>
                <a:lnTo>
                  <a:pt x="0" y="0"/>
                </a:lnTo>
                <a:lnTo>
                  <a:pt x="0" y="7204094"/>
                </a:lnTo>
                <a:close/>
              </a:path>
            </a:pathLst>
          </a:custGeom>
          <a:solidFill>
            <a:srgbClr val="FFFFFF">
              <a:alpha val="94900"/>
            </a:srgbClr>
          </a:solidFill>
        </p:spPr>
        <p:txBody>
          <a:bodyPr wrap="square" lIns="0" tIns="0" rIns="0" bIns="0" rtlCol="0"/>
          <a:lstStyle/>
          <a:p>
            <a:endParaRPr/>
          </a:p>
        </p:txBody>
      </p:sp>
      <p:sp>
        <p:nvSpPr>
          <p:cNvPr id="12" name="object 12"/>
          <p:cNvSpPr/>
          <p:nvPr/>
        </p:nvSpPr>
        <p:spPr>
          <a:xfrm>
            <a:off x="739020" y="2428176"/>
            <a:ext cx="6708896" cy="8639373"/>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1568511" y="2943473"/>
            <a:ext cx="5364480" cy="7204709"/>
          </a:xfrm>
          <a:custGeom>
            <a:avLst/>
            <a:gdLst/>
            <a:ahLst/>
            <a:cxnLst/>
            <a:rect l="l" t="t" r="r" b="b"/>
            <a:pathLst>
              <a:path w="5364480" h="7204709">
                <a:moveTo>
                  <a:pt x="5364109" y="0"/>
                </a:moveTo>
                <a:lnTo>
                  <a:pt x="0" y="0"/>
                </a:lnTo>
                <a:lnTo>
                  <a:pt x="0" y="7204094"/>
                </a:lnTo>
                <a:lnTo>
                  <a:pt x="5364109" y="7204094"/>
                </a:lnTo>
                <a:lnTo>
                  <a:pt x="5364109" y="0"/>
                </a:lnTo>
                <a:close/>
              </a:path>
            </a:pathLst>
          </a:custGeom>
          <a:solidFill>
            <a:srgbClr val="FFFFFF">
              <a:alpha val="94900"/>
            </a:srgbClr>
          </a:solidFill>
        </p:spPr>
        <p:txBody>
          <a:bodyPr wrap="square" lIns="0" tIns="0" rIns="0" bIns="0" rtlCol="0"/>
          <a:lstStyle/>
          <a:p>
            <a:endParaRPr/>
          </a:p>
        </p:txBody>
      </p:sp>
      <p:sp>
        <p:nvSpPr>
          <p:cNvPr id="14" name="object 14"/>
          <p:cNvSpPr/>
          <p:nvPr/>
        </p:nvSpPr>
        <p:spPr>
          <a:xfrm>
            <a:off x="8448347" y="3657347"/>
            <a:ext cx="351908" cy="351909"/>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8567820" y="3784252"/>
            <a:ext cx="113092" cy="93046"/>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11778921" y="6168475"/>
            <a:ext cx="351909" cy="351909"/>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11900927" y="6302921"/>
            <a:ext cx="110537" cy="93046"/>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15026544" y="3659861"/>
            <a:ext cx="351908" cy="349396"/>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15143505" y="3789279"/>
            <a:ext cx="113092" cy="93046"/>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8443319" y="4160075"/>
            <a:ext cx="351909" cy="351909"/>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8565325" y="4286980"/>
            <a:ext cx="110537" cy="93046"/>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8438291" y="4657776"/>
            <a:ext cx="354423" cy="351888"/>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8560298" y="4784681"/>
            <a:ext cx="110537" cy="93046"/>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8435779" y="5157991"/>
            <a:ext cx="351909" cy="354423"/>
          </a:xfrm>
          <a:prstGeom prst="rect">
            <a:avLst/>
          </a:prstGeom>
          <a:blipFill>
            <a:blip r:embed="rId19" cstate="print"/>
            <a:stretch>
              <a:fillRect/>
            </a:stretch>
          </a:blipFill>
        </p:spPr>
        <p:txBody>
          <a:bodyPr wrap="square" lIns="0" tIns="0" rIns="0" bIns="0" rtlCol="0"/>
          <a:lstStyle/>
          <a:p>
            <a:endParaRPr/>
          </a:p>
        </p:txBody>
      </p:sp>
      <p:sp>
        <p:nvSpPr>
          <p:cNvPr id="25" name="object 25"/>
          <p:cNvSpPr/>
          <p:nvPr/>
        </p:nvSpPr>
        <p:spPr>
          <a:xfrm>
            <a:off x="8555252" y="5284896"/>
            <a:ext cx="113092" cy="93046"/>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8435779" y="5668260"/>
            <a:ext cx="351909" cy="351909"/>
          </a:xfrm>
          <a:prstGeom prst="rect">
            <a:avLst/>
          </a:prstGeom>
          <a:blipFill>
            <a:blip r:embed="rId20" cstate="print"/>
            <a:stretch>
              <a:fillRect/>
            </a:stretch>
          </a:blipFill>
        </p:spPr>
        <p:txBody>
          <a:bodyPr wrap="square" lIns="0" tIns="0" rIns="0" bIns="0" rtlCol="0"/>
          <a:lstStyle/>
          <a:p>
            <a:endParaRPr/>
          </a:p>
        </p:txBody>
      </p:sp>
      <p:sp>
        <p:nvSpPr>
          <p:cNvPr id="27" name="object 27"/>
          <p:cNvSpPr/>
          <p:nvPr/>
        </p:nvSpPr>
        <p:spPr>
          <a:xfrm>
            <a:off x="8555252" y="5795165"/>
            <a:ext cx="113092" cy="93046"/>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11778921" y="6676230"/>
            <a:ext cx="351909" cy="351909"/>
          </a:xfrm>
          <a:prstGeom prst="rect">
            <a:avLst/>
          </a:prstGeom>
          <a:blipFill>
            <a:blip r:embed="rId21" cstate="print"/>
            <a:stretch>
              <a:fillRect/>
            </a:stretch>
          </a:blipFill>
        </p:spPr>
        <p:txBody>
          <a:bodyPr wrap="square" lIns="0" tIns="0" rIns="0" bIns="0" rtlCol="0"/>
          <a:lstStyle/>
          <a:p>
            <a:endParaRPr/>
          </a:p>
        </p:txBody>
      </p:sp>
      <p:sp>
        <p:nvSpPr>
          <p:cNvPr id="29" name="object 29"/>
          <p:cNvSpPr/>
          <p:nvPr/>
        </p:nvSpPr>
        <p:spPr>
          <a:xfrm>
            <a:off x="11900927" y="6810676"/>
            <a:ext cx="110537" cy="93046"/>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11773893" y="7181472"/>
            <a:ext cx="354422" cy="351888"/>
          </a:xfrm>
          <a:prstGeom prst="rect">
            <a:avLst/>
          </a:prstGeom>
          <a:blipFill>
            <a:blip r:embed="rId22" cstate="print"/>
            <a:stretch>
              <a:fillRect/>
            </a:stretch>
          </a:blipFill>
        </p:spPr>
        <p:txBody>
          <a:bodyPr wrap="square" lIns="0" tIns="0" rIns="0" bIns="0" rtlCol="0"/>
          <a:lstStyle/>
          <a:p>
            <a:endParaRPr/>
          </a:p>
        </p:txBody>
      </p:sp>
      <p:sp>
        <p:nvSpPr>
          <p:cNvPr id="31" name="object 31"/>
          <p:cNvSpPr/>
          <p:nvPr/>
        </p:nvSpPr>
        <p:spPr>
          <a:xfrm>
            <a:off x="11895898" y="7315918"/>
            <a:ext cx="110537" cy="93046"/>
          </a:xfrm>
          <a:prstGeom prst="rect">
            <a:avLst/>
          </a:prstGeom>
          <a:blipFill>
            <a:blip r:embed="rId23" cstate="print"/>
            <a:stretch>
              <a:fillRect/>
            </a:stretch>
          </a:blipFill>
        </p:spPr>
        <p:txBody>
          <a:bodyPr wrap="square" lIns="0" tIns="0" rIns="0" bIns="0" rtlCol="0"/>
          <a:lstStyle/>
          <a:p>
            <a:endParaRPr/>
          </a:p>
        </p:txBody>
      </p:sp>
      <p:sp>
        <p:nvSpPr>
          <p:cNvPr id="32" name="object 32"/>
          <p:cNvSpPr/>
          <p:nvPr/>
        </p:nvSpPr>
        <p:spPr>
          <a:xfrm>
            <a:off x="11778921" y="7689227"/>
            <a:ext cx="351909" cy="351909"/>
          </a:xfrm>
          <a:prstGeom prst="rect">
            <a:avLst/>
          </a:prstGeom>
          <a:blipFill>
            <a:blip r:embed="rId24" cstate="print"/>
            <a:stretch>
              <a:fillRect/>
            </a:stretch>
          </a:blipFill>
        </p:spPr>
        <p:txBody>
          <a:bodyPr wrap="square" lIns="0" tIns="0" rIns="0" bIns="0" rtlCol="0"/>
          <a:lstStyle/>
          <a:p>
            <a:endParaRPr/>
          </a:p>
        </p:txBody>
      </p:sp>
      <p:sp>
        <p:nvSpPr>
          <p:cNvPr id="33" name="object 33"/>
          <p:cNvSpPr/>
          <p:nvPr/>
        </p:nvSpPr>
        <p:spPr>
          <a:xfrm>
            <a:off x="11900927" y="7823673"/>
            <a:ext cx="110537" cy="93046"/>
          </a:xfrm>
          <a:prstGeom prst="rect">
            <a:avLst/>
          </a:prstGeom>
          <a:blipFill>
            <a:blip r:embed="rId25" cstate="print"/>
            <a:stretch>
              <a:fillRect/>
            </a:stretch>
          </a:blipFill>
        </p:spPr>
        <p:txBody>
          <a:bodyPr wrap="square" lIns="0" tIns="0" rIns="0" bIns="0" rtlCol="0"/>
          <a:lstStyle/>
          <a:p>
            <a:endParaRPr/>
          </a:p>
        </p:txBody>
      </p:sp>
      <p:sp>
        <p:nvSpPr>
          <p:cNvPr id="34" name="object 34"/>
          <p:cNvSpPr/>
          <p:nvPr/>
        </p:nvSpPr>
        <p:spPr>
          <a:xfrm>
            <a:off x="11773893" y="8189441"/>
            <a:ext cx="354422" cy="351888"/>
          </a:xfrm>
          <a:prstGeom prst="rect">
            <a:avLst/>
          </a:prstGeom>
          <a:blipFill>
            <a:blip r:embed="rId26" cstate="print"/>
            <a:stretch>
              <a:fillRect/>
            </a:stretch>
          </a:blipFill>
        </p:spPr>
        <p:txBody>
          <a:bodyPr wrap="square" lIns="0" tIns="0" rIns="0" bIns="0" rtlCol="0"/>
          <a:lstStyle/>
          <a:p>
            <a:endParaRPr/>
          </a:p>
        </p:txBody>
      </p:sp>
      <p:sp>
        <p:nvSpPr>
          <p:cNvPr id="35" name="object 35"/>
          <p:cNvSpPr/>
          <p:nvPr/>
        </p:nvSpPr>
        <p:spPr>
          <a:xfrm>
            <a:off x="11895898" y="8323888"/>
            <a:ext cx="110537" cy="93046"/>
          </a:xfrm>
          <a:prstGeom prst="rect">
            <a:avLst/>
          </a:prstGeom>
          <a:blipFill>
            <a:blip r:embed="rId25" cstate="print"/>
            <a:stretch>
              <a:fillRect/>
            </a:stretch>
          </a:blipFill>
        </p:spPr>
        <p:txBody>
          <a:bodyPr wrap="square" lIns="0" tIns="0" rIns="0" bIns="0" rtlCol="0"/>
          <a:lstStyle/>
          <a:p>
            <a:endParaRPr/>
          </a:p>
        </p:txBody>
      </p:sp>
      <p:sp>
        <p:nvSpPr>
          <p:cNvPr id="36" name="object 36"/>
          <p:cNvSpPr/>
          <p:nvPr/>
        </p:nvSpPr>
        <p:spPr>
          <a:xfrm>
            <a:off x="15026544" y="4160075"/>
            <a:ext cx="351908" cy="349396"/>
          </a:xfrm>
          <a:prstGeom prst="rect">
            <a:avLst/>
          </a:prstGeom>
          <a:blipFill>
            <a:blip r:embed="rId13" cstate="print"/>
            <a:stretch>
              <a:fillRect/>
            </a:stretch>
          </a:blipFill>
        </p:spPr>
        <p:txBody>
          <a:bodyPr wrap="square" lIns="0" tIns="0" rIns="0" bIns="0" rtlCol="0"/>
          <a:lstStyle/>
          <a:p>
            <a:endParaRPr/>
          </a:p>
        </p:txBody>
      </p:sp>
      <p:sp>
        <p:nvSpPr>
          <p:cNvPr id="37" name="object 37"/>
          <p:cNvSpPr/>
          <p:nvPr/>
        </p:nvSpPr>
        <p:spPr>
          <a:xfrm>
            <a:off x="15143505" y="4289494"/>
            <a:ext cx="113092" cy="93046"/>
          </a:xfrm>
          <a:prstGeom prst="rect">
            <a:avLst/>
          </a:prstGeom>
          <a:blipFill>
            <a:blip r:embed="rId14" cstate="print"/>
            <a:stretch>
              <a:fillRect/>
            </a:stretch>
          </a:blipFill>
        </p:spPr>
        <p:txBody>
          <a:bodyPr wrap="square" lIns="0" tIns="0" rIns="0" bIns="0" rtlCol="0"/>
          <a:lstStyle/>
          <a:p>
            <a:endParaRPr/>
          </a:p>
        </p:txBody>
      </p:sp>
      <p:sp>
        <p:nvSpPr>
          <p:cNvPr id="38" name="object 38"/>
          <p:cNvSpPr/>
          <p:nvPr/>
        </p:nvSpPr>
        <p:spPr>
          <a:xfrm>
            <a:off x="15026544" y="4670344"/>
            <a:ext cx="351908" cy="349396"/>
          </a:xfrm>
          <a:prstGeom prst="rect">
            <a:avLst/>
          </a:prstGeom>
          <a:blipFill>
            <a:blip r:embed="rId27" cstate="print"/>
            <a:stretch>
              <a:fillRect/>
            </a:stretch>
          </a:blipFill>
        </p:spPr>
        <p:txBody>
          <a:bodyPr wrap="square" lIns="0" tIns="0" rIns="0" bIns="0" rtlCol="0"/>
          <a:lstStyle/>
          <a:p>
            <a:endParaRPr/>
          </a:p>
        </p:txBody>
      </p:sp>
      <p:sp>
        <p:nvSpPr>
          <p:cNvPr id="39" name="object 39"/>
          <p:cNvSpPr/>
          <p:nvPr/>
        </p:nvSpPr>
        <p:spPr>
          <a:xfrm>
            <a:off x="15143505" y="4799763"/>
            <a:ext cx="113092" cy="93046"/>
          </a:xfrm>
          <a:prstGeom prst="rect">
            <a:avLst/>
          </a:prstGeom>
          <a:blipFill>
            <a:blip r:embed="rId14" cstate="print"/>
            <a:stretch>
              <a:fillRect/>
            </a:stretch>
          </a:blipFill>
        </p:spPr>
        <p:txBody>
          <a:bodyPr wrap="square" lIns="0" tIns="0" rIns="0" bIns="0" rtlCol="0"/>
          <a:lstStyle/>
          <a:p>
            <a:endParaRPr/>
          </a:p>
        </p:txBody>
      </p:sp>
      <p:sp>
        <p:nvSpPr>
          <p:cNvPr id="40" name="object 40"/>
          <p:cNvSpPr/>
          <p:nvPr/>
        </p:nvSpPr>
        <p:spPr>
          <a:xfrm>
            <a:off x="15026544" y="5170559"/>
            <a:ext cx="351908" cy="349396"/>
          </a:xfrm>
          <a:prstGeom prst="rect">
            <a:avLst/>
          </a:prstGeom>
          <a:blipFill>
            <a:blip r:embed="rId27" cstate="print"/>
            <a:stretch>
              <a:fillRect/>
            </a:stretch>
          </a:blipFill>
        </p:spPr>
        <p:txBody>
          <a:bodyPr wrap="square" lIns="0" tIns="0" rIns="0" bIns="0" rtlCol="0"/>
          <a:lstStyle/>
          <a:p>
            <a:endParaRPr/>
          </a:p>
        </p:txBody>
      </p:sp>
      <p:sp>
        <p:nvSpPr>
          <p:cNvPr id="41" name="object 41"/>
          <p:cNvSpPr/>
          <p:nvPr/>
        </p:nvSpPr>
        <p:spPr>
          <a:xfrm>
            <a:off x="15026544" y="5668260"/>
            <a:ext cx="351908" cy="351909"/>
          </a:xfrm>
          <a:prstGeom prst="rect">
            <a:avLst/>
          </a:prstGeom>
          <a:blipFill>
            <a:blip r:embed="rId28" cstate="print"/>
            <a:stretch>
              <a:fillRect/>
            </a:stretch>
          </a:blipFill>
        </p:spPr>
        <p:txBody>
          <a:bodyPr wrap="square" lIns="0" tIns="0" rIns="0" bIns="0" rtlCol="0"/>
          <a:lstStyle/>
          <a:p>
            <a:endParaRPr/>
          </a:p>
        </p:txBody>
      </p:sp>
      <p:sp>
        <p:nvSpPr>
          <p:cNvPr id="42" name="object 42"/>
          <p:cNvSpPr/>
          <p:nvPr/>
        </p:nvSpPr>
        <p:spPr>
          <a:xfrm>
            <a:off x="15026544" y="6178529"/>
            <a:ext cx="351908" cy="351909"/>
          </a:xfrm>
          <a:prstGeom prst="rect">
            <a:avLst/>
          </a:prstGeom>
          <a:blipFill>
            <a:blip r:embed="rId29" cstate="print"/>
            <a:stretch>
              <a:fillRect/>
            </a:stretch>
          </a:blipFill>
        </p:spPr>
        <p:txBody>
          <a:bodyPr wrap="square" lIns="0" tIns="0" rIns="0" bIns="0" rtlCol="0"/>
          <a:lstStyle/>
          <a:p>
            <a:endParaRPr/>
          </a:p>
        </p:txBody>
      </p:sp>
      <p:sp>
        <p:nvSpPr>
          <p:cNvPr id="43" name="object 43"/>
          <p:cNvSpPr/>
          <p:nvPr/>
        </p:nvSpPr>
        <p:spPr>
          <a:xfrm>
            <a:off x="15143505" y="6310462"/>
            <a:ext cx="113092" cy="93046"/>
          </a:xfrm>
          <a:prstGeom prst="rect">
            <a:avLst/>
          </a:prstGeom>
          <a:blipFill>
            <a:blip r:embed="rId14" cstate="print"/>
            <a:stretch>
              <a:fillRect/>
            </a:stretch>
          </a:blipFill>
        </p:spPr>
        <p:txBody>
          <a:bodyPr wrap="square" lIns="0" tIns="0" rIns="0" bIns="0" rtlCol="0"/>
          <a:lstStyle/>
          <a:p>
            <a:endParaRPr/>
          </a:p>
        </p:txBody>
      </p:sp>
      <p:sp>
        <p:nvSpPr>
          <p:cNvPr id="44" name="object 44"/>
          <p:cNvSpPr/>
          <p:nvPr/>
        </p:nvSpPr>
        <p:spPr>
          <a:xfrm>
            <a:off x="15026544" y="6666176"/>
            <a:ext cx="351908" cy="351909"/>
          </a:xfrm>
          <a:prstGeom prst="rect">
            <a:avLst/>
          </a:prstGeom>
          <a:blipFill>
            <a:blip r:embed="rId30" cstate="print"/>
            <a:stretch>
              <a:fillRect/>
            </a:stretch>
          </a:blipFill>
        </p:spPr>
        <p:txBody>
          <a:bodyPr wrap="square" lIns="0" tIns="0" rIns="0" bIns="0" rtlCol="0"/>
          <a:lstStyle/>
          <a:p>
            <a:endParaRPr/>
          </a:p>
        </p:txBody>
      </p:sp>
      <p:sp>
        <p:nvSpPr>
          <p:cNvPr id="45" name="object 45"/>
          <p:cNvSpPr/>
          <p:nvPr/>
        </p:nvSpPr>
        <p:spPr>
          <a:xfrm>
            <a:off x="15143505" y="6798108"/>
            <a:ext cx="113092" cy="93046"/>
          </a:xfrm>
          <a:prstGeom prst="rect">
            <a:avLst/>
          </a:prstGeom>
          <a:blipFill>
            <a:blip r:embed="rId31" cstate="print"/>
            <a:stretch>
              <a:fillRect/>
            </a:stretch>
          </a:blipFill>
        </p:spPr>
        <p:txBody>
          <a:bodyPr wrap="square" lIns="0" tIns="0" rIns="0" bIns="0" rtlCol="0"/>
          <a:lstStyle/>
          <a:p>
            <a:endParaRPr/>
          </a:p>
        </p:txBody>
      </p:sp>
      <p:sp>
        <p:nvSpPr>
          <p:cNvPr id="46" name="object 46"/>
          <p:cNvSpPr/>
          <p:nvPr/>
        </p:nvSpPr>
        <p:spPr>
          <a:xfrm>
            <a:off x="15026544" y="7166390"/>
            <a:ext cx="351908" cy="349396"/>
          </a:xfrm>
          <a:prstGeom prst="rect">
            <a:avLst/>
          </a:prstGeom>
          <a:blipFill>
            <a:blip r:embed="rId27" cstate="print"/>
            <a:stretch>
              <a:fillRect/>
            </a:stretch>
          </a:blipFill>
        </p:spPr>
        <p:txBody>
          <a:bodyPr wrap="square" lIns="0" tIns="0" rIns="0" bIns="0" rtlCol="0"/>
          <a:lstStyle/>
          <a:p>
            <a:endParaRPr/>
          </a:p>
        </p:txBody>
      </p:sp>
      <p:sp>
        <p:nvSpPr>
          <p:cNvPr id="47" name="object 47"/>
          <p:cNvSpPr/>
          <p:nvPr/>
        </p:nvSpPr>
        <p:spPr>
          <a:xfrm>
            <a:off x="15143505" y="7295808"/>
            <a:ext cx="113092" cy="93046"/>
          </a:xfrm>
          <a:prstGeom prst="rect">
            <a:avLst/>
          </a:prstGeom>
          <a:blipFill>
            <a:blip r:embed="rId14" cstate="print"/>
            <a:stretch>
              <a:fillRect/>
            </a:stretch>
          </a:blipFill>
        </p:spPr>
        <p:txBody>
          <a:bodyPr wrap="square" lIns="0" tIns="0" rIns="0" bIns="0" rtlCol="0"/>
          <a:lstStyle/>
          <a:p>
            <a:endParaRPr/>
          </a:p>
        </p:txBody>
      </p:sp>
      <p:sp>
        <p:nvSpPr>
          <p:cNvPr id="48" name="object 48"/>
          <p:cNvSpPr/>
          <p:nvPr/>
        </p:nvSpPr>
        <p:spPr>
          <a:xfrm>
            <a:off x="15026544" y="7676659"/>
            <a:ext cx="351908" cy="351909"/>
          </a:xfrm>
          <a:prstGeom prst="rect">
            <a:avLst/>
          </a:prstGeom>
          <a:blipFill>
            <a:blip r:embed="rId32" cstate="print"/>
            <a:stretch>
              <a:fillRect/>
            </a:stretch>
          </a:blipFill>
        </p:spPr>
        <p:txBody>
          <a:bodyPr wrap="square" lIns="0" tIns="0" rIns="0" bIns="0" rtlCol="0"/>
          <a:lstStyle/>
          <a:p>
            <a:endParaRPr/>
          </a:p>
        </p:txBody>
      </p:sp>
      <p:sp>
        <p:nvSpPr>
          <p:cNvPr id="49" name="object 49"/>
          <p:cNvSpPr/>
          <p:nvPr/>
        </p:nvSpPr>
        <p:spPr>
          <a:xfrm>
            <a:off x="15143505" y="7808591"/>
            <a:ext cx="113092" cy="93046"/>
          </a:xfrm>
          <a:prstGeom prst="rect">
            <a:avLst/>
          </a:prstGeom>
          <a:blipFill>
            <a:blip r:embed="rId14" cstate="print"/>
            <a:stretch>
              <a:fillRect/>
            </a:stretch>
          </a:blipFill>
        </p:spPr>
        <p:txBody>
          <a:bodyPr wrap="square" lIns="0" tIns="0" rIns="0" bIns="0" rtlCol="0"/>
          <a:lstStyle/>
          <a:p>
            <a:endParaRPr/>
          </a:p>
        </p:txBody>
      </p:sp>
      <p:sp>
        <p:nvSpPr>
          <p:cNvPr id="50" name="object 50"/>
          <p:cNvSpPr/>
          <p:nvPr/>
        </p:nvSpPr>
        <p:spPr>
          <a:xfrm>
            <a:off x="15026544" y="8176873"/>
            <a:ext cx="351908" cy="349396"/>
          </a:xfrm>
          <a:prstGeom prst="rect">
            <a:avLst/>
          </a:prstGeom>
          <a:blipFill>
            <a:blip r:embed="rId33" cstate="print"/>
            <a:stretch>
              <a:fillRect/>
            </a:stretch>
          </a:blipFill>
        </p:spPr>
        <p:txBody>
          <a:bodyPr wrap="square" lIns="0" tIns="0" rIns="0" bIns="0" rtlCol="0"/>
          <a:lstStyle/>
          <a:p>
            <a:endParaRPr/>
          </a:p>
        </p:txBody>
      </p:sp>
      <p:sp>
        <p:nvSpPr>
          <p:cNvPr id="51" name="object 51"/>
          <p:cNvSpPr/>
          <p:nvPr/>
        </p:nvSpPr>
        <p:spPr>
          <a:xfrm>
            <a:off x="15143505" y="8306292"/>
            <a:ext cx="113092" cy="93046"/>
          </a:xfrm>
          <a:prstGeom prst="rect">
            <a:avLst/>
          </a:prstGeom>
          <a:blipFill>
            <a:blip r:embed="rId34" cstate="print"/>
            <a:stretch>
              <a:fillRect/>
            </a:stretch>
          </a:blipFill>
        </p:spPr>
        <p:txBody>
          <a:bodyPr wrap="square" lIns="0" tIns="0" rIns="0" bIns="0" rtlCol="0"/>
          <a:lstStyle/>
          <a:p>
            <a:endParaRPr/>
          </a:p>
        </p:txBody>
      </p:sp>
      <p:sp>
        <p:nvSpPr>
          <p:cNvPr id="52" name="object 52"/>
          <p:cNvSpPr/>
          <p:nvPr/>
        </p:nvSpPr>
        <p:spPr>
          <a:xfrm>
            <a:off x="15026544" y="8677088"/>
            <a:ext cx="351908" cy="349396"/>
          </a:xfrm>
          <a:prstGeom prst="rect">
            <a:avLst/>
          </a:prstGeom>
          <a:blipFill>
            <a:blip r:embed="rId33" cstate="print"/>
            <a:stretch>
              <a:fillRect/>
            </a:stretch>
          </a:blipFill>
        </p:spPr>
        <p:txBody>
          <a:bodyPr wrap="square" lIns="0" tIns="0" rIns="0" bIns="0" rtlCol="0"/>
          <a:lstStyle/>
          <a:p>
            <a:endParaRPr/>
          </a:p>
        </p:txBody>
      </p:sp>
      <p:sp>
        <p:nvSpPr>
          <p:cNvPr id="53" name="object 53"/>
          <p:cNvSpPr/>
          <p:nvPr/>
        </p:nvSpPr>
        <p:spPr>
          <a:xfrm>
            <a:off x="15143505" y="8806507"/>
            <a:ext cx="113092" cy="93046"/>
          </a:xfrm>
          <a:prstGeom prst="rect">
            <a:avLst/>
          </a:prstGeom>
          <a:blipFill>
            <a:blip r:embed="rId31" cstate="print"/>
            <a:stretch>
              <a:fillRect/>
            </a:stretch>
          </a:blipFill>
        </p:spPr>
        <p:txBody>
          <a:bodyPr wrap="square" lIns="0" tIns="0" rIns="0" bIns="0" rtlCol="0"/>
          <a:lstStyle/>
          <a:p>
            <a:endParaRPr/>
          </a:p>
        </p:txBody>
      </p:sp>
      <p:sp>
        <p:nvSpPr>
          <p:cNvPr id="54" name="object 54"/>
          <p:cNvSpPr/>
          <p:nvPr/>
        </p:nvSpPr>
        <p:spPr>
          <a:xfrm>
            <a:off x="15026544" y="9187357"/>
            <a:ext cx="351908" cy="349396"/>
          </a:xfrm>
          <a:prstGeom prst="rect">
            <a:avLst/>
          </a:prstGeom>
          <a:blipFill>
            <a:blip r:embed="rId33" cstate="print"/>
            <a:stretch>
              <a:fillRect/>
            </a:stretch>
          </a:blipFill>
        </p:spPr>
        <p:txBody>
          <a:bodyPr wrap="square" lIns="0" tIns="0" rIns="0" bIns="0" rtlCol="0"/>
          <a:lstStyle/>
          <a:p>
            <a:endParaRPr/>
          </a:p>
        </p:txBody>
      </p:sp>
      <p:sp>
        <p:nvSpPr>
          <p:cNvPr id="55" name="object 55"/>
          <p:cNvSpPr/>
          <p:nvPr/>
        </p:nvSpPr>
        <p:spPr>
          <a:xfrm>
            <a:off x="15143505" y="9316776"/>
            <a:ext cx="113092" cy="93046"/>
          </a:xfrm>
          <a:prstGeom prst="rect">
            <a:avLst/>
          </a:prstGeom>
          <a:blipFill>
            <a:blip r:embed="rId34" cstate="print"/>
            <a:stretch>
              <a:fillRect/>
            </a:stretch>
          </a:blipFill>
        </p:spPr>
        <p:txBody>
          <a:bodyPr wrap="square" lIns="0" tIns="0" rIns="0" bIns="0" rtlCol="0"/>
          <a:lstStyle/>
          <a:p>
            <a:endParaRPr/>
          </a:p>
        </p:txBody>
      </p:sp>
      <p:sp>
        <p:nvSpPr>
          <p:cNvPr id="56" name="object 56"/>
          <p:cNvSpPr/>
          <p:nvPr/>
        </p:nvSpPr>
        <p:spPr>
          <a:xfrm>
            <a:off x="15026544" y="9732817"/>
            <a:ext cx="351908" cy="349396"/>
          </a:xfrm>
          <a:prstGeom prst="rect">
            <a:avLst/>
          </a:prstGeom>
          <a:blipFill>
            <a:blip r:embed="rId33" cstate="print"/>
            <a:stretch>
              <a:fillRect/>
            </a:stretch>
          </a:blipFill>
        </p:spPr>
        <p:txBody>
          <a:bodyPr wrap="square" lIns="0" tIns="0" rIns="0" bIns="0" rtlCol="0"/>
          <a:lstStyle/>
          <a:p>
            <a:endParaRPr/>
          </a:p>
        </p:txBody>
      </p:sp>
      <p:graphicFrame>
        <p:nvGraphicFramePr>
          <p:cNvPr id="57" name="object 57"/>
          <p:cNvGraphicFramePr>
            <a:graphicFrameLocks noGrp="1"/>
          </p:cNvGraphicFramePr>
          <p:nvPr/>
        </p:nvGraphicFramePr>
        <p:xfrm>
          <a:off x="1568511" y="2943473"/>
          <a:ext cx="15332710" cy="7204087"/>
        </p:xfrm>
        <a:graphic>
          <a:graphicData uri="http://schemas.openxmlformats.org/drawingml/2006/table">
            <a:tbl>
              <a:tblPr firstRow="1" bandRow="1">
                <a:tableStyleId>{2D5ABB26-0587-4C30-8999-92F81FD0307C}</a:tableStyleId>
              </a:tblPr>
              <a:tblGrid>
                <a:gridCol w="5368925">
                  <a:extLst>
                    <a:ext uri="{9D8B030D-6E8A-4147-A177-3AD203B41FA5}">
                      <a16:colId xmlns:a16="http://schemas.microsoft.com/office/drawing/2014/main" val="20000"/>
                    </a:ext>
                  </a:extLst>
                </a:gridCol>
                <a:gridCol w="9963785">
                  <a:extLst>
                    <a:ext uri="{9D8B030D-6E8A-4147-A177-3AD203B41FA5}">
                      <a16:colId xmlns:a16="http://schemas.microsoft.com/office/drawing/2014/main" val="20001"/>
                    </a:ext>
                  </a:extLst>
                </a:gridCol>
              </a:tblGrid>
              <a:tr h="638464">
                <a:tc>
                  <a:txBody>
                    <a:bodyPr/>
                    <a:lstStyle/>
                    <a:p>
                      <a:pPr marL="635" algn="ctr">
                        <a:lnSpc>
                          <a:spcPct val="100000"/>
                        </a:lnSpc>
                        <a:spcBef>
                          <a:spcPts val="1260"/>
                        </a:spcBef>
                      </a:pPr>
                      <a:r>
                        <a:rPr sz="1950" b="1" spc="145" dirty="0">
                          <a:solidFill>
                            <a:srgbClr val="131F48"/>
                          </a:solidFill>
                          <a:latin typeface="Arial"/>
                          <a:cs typeface="Arial"/>
                        </a:rPr>
                        <a:t>Advantages</a:t>
                      </a:r>
                      <a:endParaRPr sz="1950">
                        <a:latin typeface="Arial"/>
                        <a:cs typeface="Arial"/>
                      </a:endParaRPr>
                    </a:p>
                  </a:txBody>
                  <a:tcPr marL="0" marR="0" marT="160020" marB="0"/>
                </a:tc>
                <a:tc>
                  <a:txBody>
                    <a:bodyPr/>
                    <a:lstStyle/>
                    <a:p>
                      <a:pPr marL="253365">
                        <a:lnSpc>
                          <a:spcPct val="100000"/>
                        </a:lnSpc>
                        <a:spcBef>
                          <a:spcPts val="1255"/>
                        </a:spcBef>
                        <a:tabLst>
                          <a:tab pos="4455160" algn="l"/>
                          <a:tab pos="7023100" algn="l"/>
                        </a:tabLst>
                      </a:pPr>
                      <a:r>
                        <a:rPr sz="1950" b="1" spc="110" dirty="0">
                          <a:solidFill>
                            <a:srgbClr val="131F48"/>
                          </a:solidFill>
                          <a:latin typeface="Arial"/>
                          <a:cs typeface="Arial"/>
                        </a:rPr>
                        <a:t>Traditional</a:t>
                      </a:r>
                      <a:r>
                        <a:rPr sz="1950" b="1" spc="-165" dirty="0">
                          <a:solidFill>
                            <a:srgbClr val="131F48"/>
                          </a:solidFill>
                          <a:latin typeface="Arial"/>
                          <a:cs typeface="Arial"/>
                        </a:rPr>
                        <a:t> </a:t>
                      </a:r>
                      <a:r>
                        <a:rPr sz="1950" b="1" spc="110" dirty="0">
                          <a:solidFill>
                            <a:srgbClr val="131F48"/>
                          </a:solidFill>
                          <a:latin typeface="Arial"/>
                          <a:cs typeface="Arial"/>
                        </a:rPr>
                        <a:t>Interviews	</a:t>
                      </a:r>
                      <a:r>
                        <a:rPr sz="1950" b="1" spc="85" dirty="0">
                          <a:solidFill>
                            <a:srgbClr val="131F48"/>
                          </a:solidFill>
                          <a:latin typeface="Arial"/>
                          <a:cs typeface="Arial"/>
                        </a:rPr>
                        <a:t>Surveys	</a:t>
                      </a:r>
                      <a:r>
                        <a:rPr sz="1950" b="1" spc="145" dirty="0">
                          <a:solidFill>
                            <a:srgbClr val="131F48"/>
                          </a:solidFill>
                          <a:latin typeface="Arial"/>
                          <a:cs typeface="Arial"/>
                        </a:rPr>
                        <a:t>Chatbot</a:t>
                      </a:r>
                      <a:r>
                        <a:rPr sz="1950" b="1" spc="-145" dirty="0">
                          <a:solidFill>
                            <a:srgbClr val="131F48"/>
                          </a:solidFill>
                          <a:latin typeface="Arial"/>
                          <a:cs typeface="Arial"/>
                        </a:rPr>
                        <a:t> </a:t>
                      </a:r>
                      <a:r>
                        <a:rPr sz="1950" b="1" spc="110" dirty="0">
                          <a:solidFill>
                            <a:srgbClr val="131F48"/>
                          </a:solidFill>
                          <a:latin typeface="Arial"/>
                          <a:cs typeface="Arial"/>
                        </a:rPr>
                        <a:t>Interviews</a:t>
                      </a:r>
                      <a:endParaRPr sz="1950">
                        <a:latin typeface="Arial"/>
                        <a:cs typeface="Arial"/>
                      </a:endParaRPr>
                    </a:p>
                  </a:txBody>
                  <a:tcPr marL="0" marR="0" marT="159385" marB="0">
                    <a:lnB w="6350">
                      <a:solidFill>
                        <a:srgbClr val="0D0D0D"/>
                      </a:solidFill>
                      <a:prstDash val="solid"/>
                    </a:lnB>
                  </a:tcPr>
                </a:tc>
                <a:extLst>
                  <a:ext uri="{0D108BD9-81ED-4DB2-BD59-A6C34878D82A}">
                    <a16:rowId xmlns:a16="http://schemas.microsoft.com/office/drawing/2014/main" val="10000"/>
                  </a:ext>
                </a:extLst>
              </a:tr>
              <a:tr h="502728">
                <a:tc rowSpan="13">
                  <a:txBody>
                    <a:bodyPr/>
                    <a:lstStyle/>
                    <a:p>
                      <a:pPr marL="635" algn="ctr">
                        <a:lnSpc>
                          <a:spcPct val="100000"/>
                        </a:lnSpc>
                        <a:spcBef>
                          <a:spcPts val="750"/>
                        </a:spcBef>
                      </a:pPr>
                      <a:r>
                        <a:rPr sz="1950" b="1" spc="45" dirty="0">
                          <a:solidFill>
                            <a:srgbClr val="131F48"/>
                          </a:solidFill>
                          <a:latin typeface="Arial"/>
                          <a:cs typeface="Arial"/>
                        </a:rPr>
                        <a:t>Rich</a:t>
                      </a:r>
                      <a:r>
                        <a:rPr sz="1950" b="1" spc="-220" dirty="0">
                          <a:solidFill>
                            <a:srgbClr val="131F48"/>
                          </a:solidFill>
                          <a:latin typeface="Arial"/>
                          <a:cs typeface="Arial"/>
                        </a:rPr>
                        <a:t> </a:t>
                      </a:r>
                      <a:r>
                        <a:rPr sz="1950" b="1" spc="204" dirty="0">
                          <a:solidFill>
                            <a:srgbClr val="131F48"/>
                          </a:solidFill>
                          <a:latin typeface="Arial"/>
                          <a:cs typeface="Arial"/>
                        </a:rPr>
                        <a:t>data</a:t>
                      </a:r>
                      <a:endParaRPr sz="1950">
                        <a:latin typeface="Arial"/>
                        <a:cs typeface="Arial"/>
                      </a:endParaRPr>
                    </a:p>
                    <a:p>
                      <a:pPr marL="1301750" marR="1290320" algn="ctr">
                        <a:lnSpc>
                          <a:spcPts val="3940"/>
                        </a:lnSpc>
                        <a:spcBef>
                          <a:spcPts val="395"/>
                        </a:spcBef>
                      </a:pPr>
                      <a:r>
                        <a:rPr sz="1950" b="1" spc="-10" dirty="0">
                          <a:solidFill>
                            <a:srgbClr val="131F48"/>
                          </a:solidFill>
                          <a:latin typeface="Arial"/>
                          <a:cs typeface="Arial"/>
                        </a:rPr>
                        <a:t>P</a:t>
                      </a:r>
                      <a:r>
                        <a:rPr sz="1950" b="1" spc="5" dirty="0">
                          <a:solidFill>
                            <a:srgbClr val="131F48"/>
                          </a:solidFill>
                          <a:latin typeface="Arial"/>
                          <a:cs typeface="Arial"/>
                        </a:rPr>
                        <a:t>e</a:t>
                      </a:r>
                      <a:r>
                        <a:rPr sz="1950" b="1" dirty="0">
                          <a:solidFill>
                            <a:srgbClr val="131F48"/>
                          </a:solidFill>
                          <a:latin typeface="Arial"/>
                          <a:cs typeface="Arial"/>
                        </a:rPr>
                        <a:t>rs</a:t>
                      </a:r>
                      <a:r>
                        <a:rPr sz="1950" b="1" spc="5" dirty="0">
                          <a:solidFill>
                            <a:srgbClr val="131F48"/>
                          </a:solidFill>
                          <a:latin typeface="Arial"/>
                          <a:cs typeface="Arial"/>
                        </a:rPr>
                        <a:t>o</a:t>
                      </a:r>
                      <a:r>
                        <a:rPr sz="1950" b="1" spc="-10" dirty="0">
                          <a:solidFill>
                            <a:srgbClr val="131F48"/>
                          </a:solidFill>
                          <a:latin typeface="Arial"/>
                          <a:cs typeface="Arial"/>
                        </a:rPr>
                        <a:t>n</a:t>
                      </a:r>
                      <a:r>
                        <a:rPr sz="1950" b="1" dirty="0">
                          <a:solidFill>
                            <a:srgbClr val="131F48"/>
                          </a:solidFill>
                          <a:latin typeface="Arial"/>
                          <a:cs typeface="Arial"/>
                        </a:rPr>
                        <a:t>a</a:t>
                      </a:r>
                      <a:r>
                        <a:rPr sz="1950" b="1" spc="5" dirty="0">
                          <a:solidFill>
                            <a:srgbClr val="131F48"/>
                          </a:solidFill>
                          <a:latin typeface="Arial"/>
                          <a:cs typeface="Arial"/>
                        </a:rPr>
                        <a:t>l</a:t>
                      </a:r>
                      <a:r>
                        <a:rPr sz="1950" b="1" spc="-10" dirty="0">
                          <a:solidFill>
                            <a:srgbClr val="131F48"/>
                          </a:solidFill>
                          <a:latin typeface="Arial"/>
                          <a:cs typeface="Arial"/>
                        </a:rPr>
                        <a:t>/</a:t>
                      </a:r>
                      <a:r>
                        <a:rPr sz="1950" b="1" spc="5" dirty="0">
                          <a:solidFill>
                            <a:srgbClr val="131F48"/>
                          </a:solidFill>
                          <a:latin typeface="Arial"/>
                          <a:cs typeface="Arial"/>
                        </a:rPr>
                        <a:t>e</a:t>
                      </a:r>
                      <a:r>
                        <a:rPr sz="1950" b="1" dirty="0">
                          <a:solidFill>
                            <a:srgbClr val="131F48"/>
                          </a:solidFill>
                          <a:latin typeface="Arial"/>
                          <a:cs typeface="Arial"/>
                        </a:rPr>
                        <a:t>mpa</a:t>
                      </a:r>
                      <a:r>
                        <a:rPr sz="1950" b="1" spc="5" dirty="0">
                          <a:solidFill>
                            <a:srgbClr val="131F48"/>
                          </a:solidFill>
                          <a:latin typeface="Arial"/>
                          <a:cs typeface="Arial"/>
                        </a:rPr>
                        <a:t>t</a:t>
                      </a:r>
                      <a:r>
                        <a:rPr sz="1950" b="1" spc="-10" dirty="0">
                          <a:solidFill>
                            <a:srgbClr val="131F48"/>
                          </a:solidFill>
                          <a:latin typeface="Arial"/>
                          <a:cs typeface="Arial"/>
                        </a:rPr>
                        <a:t>h</a:t>
                      </a:r>
                      <a:r>
                        <a:rPr sz="1950" b="1" spc="5" dirty="0">
                          <a:solidFill>
                            <a:srgbClr val="131F48"/>
                          </a:solidFill>
                          <a:latin typeface="Arial"/>
                          <a:cs typeface="Arial"/>
                        </a:rPr>
                        <a:t>e</a:t>
                      </a:r>
                      <a:r>
                        <a:rPr sz="1950" b="1" spc="-15" dirty="0">
                          <a:solidFill>
                            <a:srgbClr val="131F48"/>
                          </a:solidFill>
                          <a:latin typeface="Arial"/>
                          <a:cs typeface="Arial"/>
                        </a:rPr>
                        <a:t>t</a:t>
                      </a:r>
                      <a:r>
                        <a:rPr sz="1950" b="1" spc="5" dirty="0">
                          <a:solidFill>
                            <a:srgbClr val="131F48"/>
                          </a:solidFill>
                          <a:latin typeface="Arial"/>
                          <a:cs typeface="Arial"/>
                        </a:rPr>
                        <a:t>i</a:t>
                      </a:r>
                      <a:r>
                        <a:rPr sz="1950" b="1" dirty="0">
                          <a:solidFill>
                            <a:srgbClr val="131F48"/>
                          </a:solidFill>
                          <a:latin typeface="Arial"/>
                          <a:cs typeface="Arial"/>
                        </a:rPr>
                        <a:t>c  </a:t>
                      </a:r>
                      <a:r>
                        <a:rPr sz="1950" b="1" spc="95" dirty="0">
                          <a:solidFill>
                            <a:srgbClr val="131F48"/>
                          </a:solidFill>
                          <a:latin typeface="Arial"/>
                          <a:cs typeface="Arial"/>
                        </a:rPr>
                        <a:t>Engaging</a:t>
                      </a:r>
                      <a:endParaRPr sz="1950">
                        <a:latin typeface="Arial"/>
                        <a:cs typeface="Arial"/>
                      </a:endParaRPr>
                    </a:p>
                    <a:p>
                      <a:pPr marL="543560" marR="534670" algn="ctr">
                        <a:lnSpc>
                          <a:spcPts val="3940"/>
                        </a:lnSpc>
                        <a:spcBef>
                          <a:spcPts val="70"/>
                        </a:spcBef>
                      </a:pPr>
                      <a:r>
                        <a:rPr sz="1950" b="1" spc="95" dirty="0">
                          <a:solidFill>
                            <a:srgbClr val="131F48"/>
                          </a:solidFill>
                          <a:latin typeface="Arial"/>
                          <a:cs typeface="Arial"/>
                        </a:rPr>
                        <a:t>Laddering</a:t>
                      </a:r>
                      <a:r>
                        <a:rPr sz="1950" b="1" spc="-170" dirty="0">
                          <a:solidFill>
                            <a:srgbClr val="131F48"/>
                          </a:solidFill>
                          <a:latin typeface="Arial"/>
                          <a:cs typeface="Arial"/>
                        </a:rPr>
                        <a:t> </a:t>
                      </a:r>
                      <a:r>
                        <a:rPr sz="1950" b="1" spc="180" dirty="0">
                          <a:solidFill>
                            <a:srgbClr val="131F48"/>
                          </a:solidFill>
                          <a:latin typeface="Arial"/>
                          <a:cs typeface="Arial"/>
                        </a:rPr>
                        <a:t>and</a:t>
                      </a:r>
                      <a:r>
                        <a:rPr sz="1950" b="1" spc="-130" dirty="0">
                          <a:solidFill>
                            <a:srgbClr val="131F48"/>
                          </a:solidFill>
                          <a:latin typeface="Arial"/>
                          <a:cs typeface="Arial"/>
                        </a:rPr>
                        <a:t> </a:t>
                      </a:r>
                      <a:r>
                        <a:rPr sz="1950" b="1" spc="110" dirty="0">
                          <a:solidFill>
                            <a:srgbClr val="131F48"/>
                          </a:solidFill>
                          <a:latin typeface="Arial"/>
                          <a:cs typeface="Arial"/>
                        </a:rPr>
                        <a:t>probing</a:t>
                      </a:r>
                      <a:r>
                        <a:rPr sz="1950" b="1" spc="-150" dirty="0">
                          <a:solidFill>
                            <a:srgbClr val="131F48"/>
                          </a:solidFill>
                          <a:latin typeface="Arial"/>
                          <a:cs typeface="Arial"/>
                        </a:rPr>
                        <a:t> </a:t>
                      </a:r>
                      <a:r>
                        <a:rPr sz="1950" b="1" spc="95" dirty="0">
                          <a:solidFill>
                            <a:srgbClr val="131F48"/>
                          </a:solidFill>
                          <a:latin typeface="Arial"/>
                          <a:cs typeface="Arial"/>
                        </a:rPr>
                        <a:t>questions  </a:t>
                      </a:r>
                      <a:r>
                        <a:rPr sz="1950" b="1" spc="70" dirty="0">
                          <a:solidFill>
                            <a:srgbClr val="131F48"/>
                          </a:solidFill>
                          <a:latin typeface="Arial"/>
                          <a:cs typeface="Arial"/>
                        </a:rPr>
                        <a:t>Body </a:t>
                      </a:r>
                      <a:r>
                        <a:rPr sz="1950" b="1" spc="155" dirty="0">
                          <a:solidFill>
                            <a:srgbClr val="131F48"/>
                          </a:solidFill>
                          <a:latin typeface="Arial"/>
                          <a:cs typeface="Arial"/>
                        </a:rPr>
                        <a:t>language</a:t>
                      </a:r>
                      <a:r>
                        <a:rPr sz="1950" b="1" spc="-370" dirty="0">
                          <a:solidFill>
                            <a:srgbClr val="131F48"/>
                          </a:solidFill>
                          <a:latin typeface="Arial"/>
                          <a:cs typeface="Arial"/>
                        </a:rPr>
                        <a:t> </a:t>
                      </a:r>
                      <a:r>
                        <a:rPr sz="1950" b="1" spc="114" dirty="0">
                          <a:solidFill>
                            <a:srgbClr val="131F48"/>
                          </a:solidFill>
                          <a:latin typeface="Arial"/>
                          <a:cs typeface="Arial"/>
                        </a:rPr>
                        <a:t>observation</a:t>
                      </a:r>
                      <a:endParaRPr sz="1950">
                        <a:latin typeface="Arial"/>
                        <a:cs typeface="Arial"/>
                      </a:endParaRPr>
                    </a:p>
                    <a:p>
                      <a:pPr marL="635" algn="ctr">
                        <a:lnSpc>
                          <a:spcPct val="100000"/>
                        </a:lnSpc>
                        <a:spcBef>
                          <a:spcPts val="1205"/>
                        </a:spcBef>
                      </a:pPr>
                      <a:r>
                        <a:rPr sz="1950" b="1" spc="5" dirty="0">
                          <a:solidFill>
                            <a:srgbClr val="131F48"/>
                          </a:solidFill>
                          <a:latin typeface="Arial"/>
                          <a:cs typeface="Arial"/>
                        </a:rPr>
                        <a:t>Low</a:t>
                      </a:r>
                      <a:r>
                        <a:rPr sz="1950" b="1" spc="-145" dirty="0">
                          <a:solidFill>
                            <a:srgbClr val="131F48"/>
                          </a:solidFill>
                          <a:latin typeface="Arial"/>
                          <a:cs typeface="Arial"/>
                        </a:rPr>
                        <a:t> </a:t>
                      </a:r>
                      <a:r>
                        <a:rPr sz="1950" b="1" spc="90" dirty="0">
                          <a:solidFill>
                            <a:srgbClr val="131F48"/>
                          </a:solidFill>
                          <a:latin typeface="Arial"/>
                          <a:cs typeface="Arial"/>
                        </a:rPr>
                        <a:t>cost</a:t>
                      </a:r>
                      <a:endParaRPr sz="1950">
                        <a:latin typeface="Arial"/>
                        <a:cs typeface="Arial"/>
                      </a:endParaRPr>
                    </a:p>
                    <a:p>
                      <a:pPr marL="1137285" marR="1129665" indent="3175" algn="ctr">
                        <a:lnSpc>
                          <a:spcPct val="169500"/>
                        </a:lnSpc>
                        <a:spcBef>
                          <a:spcPts val="30"/>
                        </a:spcBef>
                      </a:pPr>
                      <a:r>
                        <a:rPr sz="1950" b="1" spc="90" dirty="0">
                          <a:solidFill>
                            <a:srgbClr val="131F48"/>
                          </a:solidFill>
                          <a:latin typeface="Arial"/>
                          <a:cs typeface="Arial"/>
                        </a:rPr>
                        <a:t>Broad</a:t>
                      </a:r>
                      <a:r>
                        <a:rPr sz="1950" b="1" spc="-195" dirty="0">
                          <a:solidFill>
                            <a:srgbClr val="131F48"/>
                          </a:solidFill>
                          <a:latin typeface="Arial"/>
                          <a:cs typeface="Arial"/>
                        </a:rPr>
                        <a:t> </a:t>
                      </a:r>
                      <a:r>
                        <a:rPr sz="1950" b="1" spc="140" dirty="0">
                          <a:solidFill>
                            <a:srgbClr val="131F48"/>
                          </a:solidFill>
                          <a:latin typeface="Arial"/>
                          <a:cs typeface="Arial"/>
                        </a:rPr>
                        <a:t>reach/scalability  </a:t>
                      </a:r>
                      <a:r>
                        <a:rPr sz="1950" b="1" spc="80" dirty="0">
                          <a:solidFill>
                            <a:srgbClr val="131F48"/>
                          </a:solidFill>
                          <a:latin typeface="Arial"/>
                          <a:cs typeface="Arial"/>
                        </a:rPr>
                        <a:t>Fast</a:t>
                      </a:r>
                      <a:r>
                        <a:rPr sz="1950" b="1" spc="-180" dirty="0">
                          <a:solidFill>
                            <a:srgbClr val="131F48"/>
                          </a:solidFill>
                          <a:latin typeface="Arial"/>
                          <a:cs typeface="Arial"/>
                        </a:rPr>
                        <a:t> </a:t>
                      </a:r>
                      <a:r>
                        <a:rPr sz="1950" b="1" spc="150" dirty="0">
                          <a:solidFill>
                            <a:srgbClr val="131F48"/>
                          </a:solidFill>
                          <a:latin typeface="Arial"/>
                          <a:cs typeface="Arial"/>
                        </a:rPr>
                        <a:t>deployment/speed  </a:t>
                      </a:r>
                      <a:r>
                        <a:rPr sz="1950" b="1" spc="65" dirty="0">
                          <a:solidFill>
                            <a:srgbClr val="131F48"/>
                          </a:solidFill>
                          <a:latin typeface="Arial"/>
                          <a:cs typeface="Arial"/>
                        </a:rPr>
                        <a:t>Flexible </a:t>
                      </a:r>
                      <a:r>
                        <a:rPr sz="1950" b="1" spc="114" dirty="0">
                          <a:solidFill>
                            <a:srgbClr val="131F48"/>
                          </a:solidFill>
                          <a:latin typeface="Arial"/>
                          <a:cs typeface="Arial"/>
                        </a:rPr>
                        <a:t>Availability  </a:t>
                      </a:r>
                      <a:r>
                        <a:rPr sz="1950" b="1" spc="125" dirty="0">
                          <a:solidFill>
                            <a:srgbClr val="131F48"/>
                          </a:solidFill>
                          <a:latin typeface="Arial"/>
                          <a:cs typeface="Arial"/>
                        </a:rPr>
                        <a:t>Realtime</a:t>
                      </a:r>
                      <a:r>
                        <a:rPr sz="1950" b="1" spc="-165" dirty="0">
                          <a:solidFill>
                            <a:srgbClr val="131F48"/>
                          </a:solidFill>
                          <a:latin typeface="Arial"/>
                          <a:cs typeface="Arial"/>
                        </a:rPr>
                        <a:t> </a:t>
                      </a:r>
                      <a:r>
                        <a:rPr sz="1950" b="1" spc="90" dirty="0">
                          <a:solidFill>
                            <a:srgbClr val="131F48"/>
                          </a:solidFill>
                          <a:latin typeface="Arial"/>
                          <a:cs typeface="Arial"/>
                        </a:rPr>
                        <a:t>Analysis</a:t>
                      </a:r>
                      <a:endParaRPr sz="1950">
                        <a:latin typeface="Arial"/>
                        <a:cs typeface="Arial"/>
                      </a:endParaRPr>
                    </a:p>
                    <a:p>
                      <a:pPr marL="259715" marR="251460" algn="ctr">
                        <a:lnSpc>
                          <a:spcPts val="3940"/>
                        </a:lnSpc>
                        <a:spcBef>
                          <a:spcPts val="400"/>
                        </a:spcBef>
                      </a:pPr>
                      <a:r>
                        <a:rPr sz="1950" b="1" spc="140" dirty="0">
                          <a:solidFill>
                            <a:srgbClr val="131F48"/>
                          </a:solidFill>
                          <a:latin typeface="Arial"/>
                          <a:cs typeface="Arial"/>
                        </a:rPr>
                        <a:t>Multiformat</a:t>
                      </a:r>
                      <a:r>
                        <a:rPr sz="1950" b="1" spc="-180" dirty="0">
                          <a:solidFill>
                            <a:srgbClr val="131F48"/>
                          </a:solidFill>
                          <a:latin typeface="Arial"/>
                          <a:cs typeface="Arial"/>
                        </a:rPr>
                        <a:t> </a:t>
                      </a:r>
                      <a:r>
                        <a:rPr sz="1950" b="1" spc="114" dirty="0">
                          <a:solidFill>
                            <a:srgbClr val="131F48"/>
                          </a:solidFill>
                          <a:latin typeface="Arial"/>
                          <a:cs typeface="Arial"/>
                        </a:rPr>
                        <a:t>conversation</a:t>
                      </a:r>
                      <a:r>
                        <a:rPr sz="1950" b="1" spc="-190" dirty="0">
                          <a:solidFill>
                            <a:srgbClr val="131F48"/>
                          </a:solidFill>
                          <a:latin typeface="Arial"/>
                          <a:cs typeface="Arial"/>
                        </a:rPr>
                        <a:t> </a:t>
                      </a:r>
                      <a:r>
                        <a:rPr sz="1950" b="1" spc="135" dirty="0">
                          <a:solidFill>
                            <a:srgbClr val="131F48"/>
                          </a:solidFill>
                          <a:latin typeface="Arial"/>
                          <a:cs typeface="Arial"/>
                        </a:rPr>
                        <a:t>availability  </a:t>
                      </a:r>
                      <a:r>
                        <a:rPr sz="1950" b="1" spc="145" dirty="0">
                          <a:solidFill>
                            <a:srgbClr val="131F48"/>
                          </a:solidFill>
                          <a:latin typeface="Arial"/>
                          <a:cs typeface="Arial"/>
                        </a:rPr>
                        <a:t>Automation</a:t>
                      </a:r>
                      <a:endParaRPr sz="1950">
                        <a:latin typeface="Arial"/>
                        <a:cs typeface="Arial"/>
                      </a:endParaRPr>
                    </a:p>
                    <a:p>
                      <a:pPr algn="ctr">
                        <a:lnSpc>
                          <a:spcPct val="100000"/>
                        </a:lnSpc>
                        <a:spcBef>
                          <a:spcPts val="965"/>
                        </a:spcBef>
                      </a:pPr>
                      <a:r>
                        <a:rPr sz="1950" b="1" spc="150" dirty="0">
                          <a:solidFill>
                            <a:srgbClr val="131F48"/>
                          </a:solidFill>
                          <a:latin typeface="Arial"/>
                          <a:cs typeface="Arial"/>
                        </a:rPr>
                        <a:t>Adaptable</a:t>
                      </a:r>
                      <a:r>
                        <a:rPr sz="1950" b="1" spc="-165" dirty="0">
                          <a:solidFill>
                            <a:srgbClr val="131F48"/>
                          </a:solidFill>
                          <a:latin typeface="Arial"/>
                          <a:cs typeface="Arial"/>
                        </a:rPr>
                        <a:t> </a:t>
                      </a:r>
                      <a:r>
                        <a:rPr sz="1950" b="1" spc="114" dirty="0">
                          <a:solidFill>
                            <a:srgbClr val="131F48"/>
                          </a:solidFill>
                          <a:latin typeface="Arial"/>
                          <a:cs typeface="Arial"/>
                        </a:rPr>
                        <a:t>personality</a:t>
                      </a:r>
                      <a:endParaRPr sz="1950">
                        <a:latin typeface="Arial"/>
                        <a:cs typeface="Arial"/>
                      </a:endParaRPr>
                    </a:p>
                  </a:txBody>
                  <a:tcPr marL="0" marR="0" marT="95250" marB="0"/>
                </a:tc>
                <a:tc>
                  <a:txBody>
                    <a:bodyPr/>
                    <a:lstStyle/>
                    <a:p>
                      <a:pPr>
                        <a:lnSpc>
                          <a:spcPct val="100000"/>
                        </a:lnSpc>
                      </a:pPr>
                      <a:endParaRPr sz="1900">
                        <a:latin typeface="Times New Roman"/>
                        <a:cs typeface="Times New Roman"/>
                      </a:endParaRPr>
                    </a:p>
                  </a:txBody>
                  <a:tcPr marL="0" marR="0" marT="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01"/>
                  </a:ext>
                </a:extLst>
              </a:tr>
              <a:tr h="505241">
                <a:tc vMerge="1">
                  <a:txBody>
                    <a:bodyPr/>
                    <a:lstStyle/>
                    <a:p>
                      <a:endParaRPr/>
                    </a:p>
                  </a:txBody>
                  <a:tcPr marL="0" marR="0" marT="95250" marB="0"/>
                </a:tc>
                <a:tc>
                  <a:txBody>
                    <a:bodyPr/>
                    <a:lstStyle/>
                    <a:p>
                      <a:pPr>
                        <a:lnSpc>
                          <a:spcPct val="100000"/>
                        </a:lnSpc>
                      </a:pPr>
                      <a:endParaRPr sz="1900">
                        <a:latin typeface="Times New Roman"/>
                        <a:cs typeface="Times New Roman"/>
                      </a:endParaRPr>
                    </a:p>
                  </a:txBody>
                  <a:tcPr marL="0" marR="0" marT="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02"/>
                  </a:ext>
                </a:extLst>
              </a:tr>
              <a:tr h="502728">
                <a:tc vMerge="1">
                  <a:txBody>
                    <a:bodyPr/>
                    <a:lstStyle/>
                    <a:p>
                      <a:endParaRPr/>
                    </a:p>
                  </a:txBody>
                  <a:tcPr marL="0" marR="0" marT="95250" marB="0"/>
                </a:tc>
                <a:tc>
                  <a:txBody>
                    <a:bodyPr/>
                    <a:lstStyle/>
                    <a:p>
                      <a:pPr>
                        <a:lnSpc>
                          <a:spcPct val="100000"/>
                        </a:lnSpc>
                      </a:pPr>
                      <a:endParaRPr sz="1900">
                        <a:latin typeface="Times New Roman"/>
                        <a:cs typeface="Times New Roman"/>
                      </a:endParaRPr>
                    </a:p>
                  </a:txBody>
                  <a:tcPr marL="0" marR="0" marT="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03"/>
                  </a:ext>
                </a:extLst>
              </a:tr>
              <a:tr h="492673">
                <a:tc vMerge="1">
                  <a:txBody>
                    <a:bodyPr/>
                    <a:lstStyle/>
                    <a:p>
                      <a:endParaRPr/>
                    </a:p>
                  </a:txBody>
                  <a:tcPr marL="0" marR="0" marT="95250" marB="0"/>
                </a:tc>
                <a:tc>
                  <a:txBody>
                    <a:bodyPr/>
                    <a:lstStyle/>
                    <a:p>
                      <a:pPr marR="1631950" algn="r">
                        <a:lnSpc>
                          <a:spcPct val="100000"/>
                        </a:lnSpc>
                        <a:spcBef>
                          <a:spcPts val="1050"/>
                        </a:spcBef>
                      </a:pPr>
                      <a:r>
                        <a:rPr sz="1450" dirty="0">
                          <a:solidFill>
                            <a:srgbClr val="FFFFFF"/>
                          </a:solidFill>
                          <a:latin typeface="Tahoma"/>
                          <a:cs typeface="Tahoma"/>
                        </a:rPr>
                        <a:t>A</a:t>
                      </a:r>
                      <a:endParaRPr sz="1450">
                        <a:latin typeface="Tahoma"/>
                        <a:cs typeface="Tahoma"/>
                      </a:endParaRPr>
                    </a:p>
                  </a:txBody>
                  <a:tcPr marL="0" marR="0" marT="13335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04"/>
                  </a:ext>
                </a:extLst>
              </a:tr>
              <a:tr h="502728">
                <a:tc vMerge="1">
                  <a:txBody>
                    <a:bodyPr/>
                    <a:lstStyle/>
                    <a:p>
                      <a:endParaRPr/>
                    </a:p>
                  </a:txBody>
                  <a:tcPr marL="0" marR="0" marT="95250" marB="0"/>
                </a:tc>
                <a:tc>
                  <a:txBody>
                    <a:bodyPr/>
                    <a:lstStyle/>
                    <a:p>
                      <a:pPr marR="1631950" algn="r">
                        <a:lnSpc>
                          <a:spcPct val="100000"/>
                        </a:lnSpc>
                        <a:spcBef>
                          <a:spcPts val="1100"/>
                        </a:spcBef>
                      </a:pPr>
                      <a:r>
                        <a:rPr sz="1450" dirty="0">
                          <a:solidFill>
                            <a:srgbClr val="FFFFFF"/>
                          </a:solidFill>
                          <a:latin typeface="Tahoma"/>
                          <a:cs typeface="Tahoma"/>
                        </a:rPr>
                        <a:t>A</a:t>
                      </a:r>
                      <a:endParaRPr sz="1450">
                        <a:latin typeface="Tahoma"/>
                        <a:cs typeface="Tahoma"/>
                      </a:endParaRPr>
                    </a:p>
                  </a:txBody>
                  <a:tcPr marL="0" marR="0" marT="13970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05"/>
                  </a:ext>
                </a:extLst>
              </a:tr>
              <a:tr h="505241">
                <a:tc vMerge="1">
                  <a:txBody>
                    <a:bodyPr/>
                    <a:lstStyle/>
                    <a:p>
                      <a:endParaRPr/>
                    </a:p>
                  </a:txBody>
                  <a:tcPr marL="0" marR="0" marT="95250" marB="0"/>
                </a:tc>
                <a:tc>
                  <a:txBody>
                    <a:bodyPr/>
                    <a:lstStyle/>
                    <a:p>
                      <a:pPr>
                        <a:lnSpc>
                          <a:spcPct val="100000"/>
                        </a:lnSpc>
                      </a:pPr>
                      <a:endParaRPr sz="1900">
                        <a:latin typeface="Times New Roman"/>
                        <a:cs typeface="Times New Roman"/>
                      </a:endParaRPr>
                    </a:p>
                  </a:txBody>
                  <a:tcPr marL="0" marR="0" marT="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06"/>
                  </a:ext>
                </a:extLst>
              </a:tr>
              <a:tr h="505241">
                <a:tc vMerge="1">
                  <a:txBody>
                    <a:bodyPr/>
                    <a:lstStyle/>
                    <a:p>
                      <a:endParaRPr/>
                    </a:p>
                  </a:txBody>
                  <a:tcPr marL="0" marR="0" marT="95250" marB="0"/>
                </a:tc>
                <a:tc>
                  <a:txBody>
                    <a:bodyPr/>
                    <a:lstStyle/>
                    <a:p>
                      <a:pPr>
                        <a:lnSpc>
                          <a:spcPct val="100000"/>
                        </a:lnSpc>
                      </a:pPr>
                      <a:endParaRPr sz="1900">
                        <a:latin typeface="Times New Roman"/>
                        <a:cs typeface="Times New Roman"/>
                      </a:endParaRPr>
                    </a:p>
                  </a:txBody>
                  <a:tcPr marL="0" marR="0" marT="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07"/>
                  </a:ext>
                </a:extLst>
              </a:tr>
              <a:tr h="502728">
                <a:tc vMerge="1">
                  <a:txBody>
                    <a:bodyPr/>
                    <a:lstStyle/>
                    <a:p>
                      <a:endParaRPr/>
                    </a:p>
                  </a:txBody>
                  <a:tcPr marL="0" marR="0" marT="95250" marB="0"/>
                </a:tc>
                <a:tc>
                  <a:txBody>
                    <a:bodyPr/>
                    <a:lstStyle/>
                    <a:p>
                      <a:pPr>
                        <a:lnSpc>
                          <a:spcPct val="100000"/>
                        </a:lnSpc>
                      </a:pPr>
                      <a:endParaRPr sz="1900">
                        <a:latin typeface="Times New Roman"/>
                        <a:cs typeface="Times New Roman"/>
                      </a:endParaRPr>
                    </a:p>
                  </a:txBody>
                  <a:tcPr marL="0" marR="0" marT="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08"/>
                  </a:ext>
                </a:extLst>
              </a:tr>
              <a:tr h="505241">
                <a:tc vMerge="1">
                  <a:txBody>
                    <a:bodyPr/>
                    <a:lstStyle/>
                    <a:p>
                      <a:endParaRPr/>
                    </a:p>
                  </a:txBody>
                  <a:tcPr marL="0" marR="0" marT="95250" marB="0"/>
                </a:tc>
                <a:tc>
                  <a:txBody>
                    <a:bodyPr/>
                    <a:lstStyle/>
                    <a:p>
                      <a:pPr>
                        <a:lnSpc>
                          <a:spcPct val="100000"/>
                        </a:lnSpc>
                      </a:pPr>
                      <a:endParaRPr sz="1900">
                        <a:latin typeface="Times New Roman"/>
                        <a:cs typeface="Times New Roman"/>
                      </a:endParaRPr>
                    </a:p>
                  </a:txBody>
                  <a:tcPr marL="0" marR="0" marT="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09"/>
                  </a:ext>
                </a:extLst>
              </a:tr>
              <a:tr h="502728">
                <a:tc vMerge="1">
                  <a:txBody>
                    <a:bodyPr/>
                    <a:lstStyle/>
                    <a:p>
                      <a:endParaRPr/>
                    </a:p>
                  </a:txBody>
                  <a:tcPr marL="0" marR="0" marT="95250" marB="0"/>
                </a:tc>
                <a:tc>
                  <a:txBody>
                    <a:bodyPr/>
                    <a:lstStyle/>
                    <a:p>
                      <a:pPr>
                        <a:lnSpc>
                          <a:spcPct val="100000"/>
                        </a:lnSpc>
                      </a:pPr>
                      <a:endParaRPr sz="1900">
                        <a:latin typeface="Times New Roman"/>
                        <a:cs typeface="Times New Roman"/>
                      </a:endParaRPr>
                    </a:p>
                  </a:txBody>
                  <a:tcPr marL="0" marR="0" marT="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10"/>
                  </a:ext>
                </a:extLst>
              </a:tr>
              <a:tr h="505241">
                <a:tc vMerge="1">
                  <a:txBody>
                    <a:bodyPr/>
                    <a:lstStyle/>
                    <a:p>
                      <a:endParaRPr/>
                    </a:p>
                  </a:txBody>
                  <a:tcPr marL="0" marR="0" marT="95250" marB="0"/>
                </a:tc>
                <a:tc>
                  <a:txBody>
                    <a:bodyPr/>
                    <a:lstStyle/>
                    <a:p>
                      <a:pPr>
                        <a:lnSpc>
                          <a:spcPct val="100000"/>
                        </a:lnSpc>
                      </a:pPr>
                      <a:endParaRPr sz="1900">
                        <a:latin typeface="Times New Roman"/>
                        <a:cs typeface="Times New Roman"/>
                      </a:endParaRPr>
                    </a:p>
                  </a:txBody>
                  <a:tcPr marL="0" marR="0" marT="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11"/>
                  </a:ext>
                </a:extLst>
              </a:tr>
              <a:tr h="492673">
                <a:tc vMerge="1">
                  <a:txBody>
                    <a:bodyPr/>
                    <a:lstStyle/>
                    <a:p>
                      <a:endParaRPr/>
                    </a:p>
                  </a:txBody>
                  <a:tcPr marL="0" marR="0" marT="95250" marB="0"/>
                </a:tc>
                <a:tc>
                  <a:txBody>
                    <a:bodyPr/>
                    <a:lstStyle/>
                    <a:p>
                      <a:pPr>
                        <a:lnSpc>
                          <a:spcPct val="100000"/>
                        </a:lnSpc>
                      </a:pPr>
                      <a:endParaRPr sz="1900">
                        <a:latin typeface="Times New Roman"/>
                        <a:cs typeface="Times New Roman"/>
                      </a:endParaRPr>
                    </a:p>
                  </a:txBody>
                  <a:tcPr marL="0" marR="0" marT="0" marB="0">
                    <a:lnT w="6350">
                      <a:solidFill>
                        <a:srgbClr val="0D0D0D"/>
                      </a:solidFill>
                      <a:prstDash val="solid"/>
                    </a:lnT>
                    <a:lnB w="6350">
                      <a:solidFill>
                        <a:srgbClr val="0D0D0D"/>
                      </a:solidFill>
                      <a:prstDash val="solid"/>
                    </a:lnB>
                  </a:tcPr>
                </a:tc>
                <a:extLst>
                  <a:ext uri="{0D108BD9-81ED-4DB2-BD59-A6C34878D82A}">
                    <a16:rowId xmlns:a16="http://schemas.microsoft.com/office/drawing/2014/main" val="10012"/>
                  </a:ext>
                </a:extLst>
              </a:tr>
              <a:tr h="540432">
                <a:tc vMerge="1">
                  <a:txBody>
                    <a:bodyPr/>
                    <a:lstStyle/>
                    <a:p>
                      <a:endParaRPr/>
                    </a:p>
                  </a:txBody>
                  <a:tcPr marL="0" marR="0" marT="95250" marB="0"/>
                </a:tc>
                <a:tc>
                  <a:txBody>
                    <a:bodyPr/>
                    <a:lstStyle/>
                    <a:p>
                      <a:pPr marR="1631950" algn="r">
                        <a:lnSpc>
                          <a:spcPct val="100000"/>
                        </a:lnSpc>
                        <a:spcBef>
                          <a:spcPts val="1425"/>
                        </a:spcBef>
                      </a:pPr>
                      <a:r>
                        <a:rPr sz="1450" dirty="0">
                          <a:solidFill>
                            <a:srgbClr val="FFFFFF"/>
                          </a:solidFill>
                          <a:latin typeface="Tahoma"/>
                          <a:cs typeface="Tahoma"/>
                        </a:rPr>
                        <a:t>A</a:t>
                      </a:r>
                      <a:endParaRPr sz="1450">
                        <a:latin typeface="Tahoma"/>
                        <a:cs typeface="Tahoma"/>
                      </a:endParaRPr>
                    </a:p>
                  </a:txBody>
                  <a:tcPr marL="0" marR="0" marT="180975" marB="0">
                    <a:lnT w="6350">
                      <a:solidFill>
                        <a:srgbClr val="0D0D0D"/>
                      </a:solidFill>
                      <a:prstDash val="solid"/>
                    </a:lnT>
                  </a:tcPr>
                </a:tc>
                <a:extLst>
                  <a:ext uri="{0D108BD9-81ED-4DB2-BD59-A6C34878D82A}">
                    <a16:rowId xmlns:a16="http://schemas.microsoft.com/office/drawing/2014/main" val="10013"/>
                  </a:ext>
                </a:extLst>
              </a:tr>
            </a:tbl>
          </a:graphicData>
        </a:graphic>
      </p:graphicFrame>
      <p:sp>
        <p:nvSpPr>
          <p:cNvPr id="58" name="object 58"/>
          <p:cNvSpPr txBox="1"/>
          <p:nvPr/>
        </p:nvSpPr>
        <p:spPr>
          <a:xfrm>
            <a:off x="3562068" y="2001637"/>
            <a:ext cx="11095355" cy="327660"/>
          </a:xfrm>
          <a:prstGeom prst="rect">
            <a:avLst/>
          </a:prstGeom>
        </p:spPr>
        <p:txBody>
          <a:bodyPr vert="horz" wrap="square" lIns="0" tIns="16510" rIns="0" bIns="0" rtlCol="0">
            <a:spAutoFit/>
          </a:bodyPr>
          <a:lstStyle/>
          <a:p>
            <a:pPr marL="12700">
              <a:lnSpc>
                <a:spcPct val="100000"/>
              </a:lnSpc>
              <a:spcBef>
                <a:spcPts val="130"/>
              </a:spcBef>
            </a:pPr>
            <a:r>
              <a:rPr sz="1950" b="1" spc="-25" dirty="0">
                <a:solidFill>
                  <a:srgbClr val="131F48"/>
                </a:solidFill>
                <a:latin typeface="Lucida Sans"/>
                <a:cs typeface="Lucida Sans"/>
              </a:rPr>
              <a:t>Comparison</a:t>
            </a:r>
            <a:r>
              <a:rPr sz="1950" b="1" spc="-100" dirty="0">
                <a:solidFill>
                  <a:srgbClr val="131F48"/>
                </a:solidFill>
                <a:latin typeface="Lucida Sans"/>
                <a:cs typeface="Lucida Sans"/>
              </a:rPr>
              <a:t> </a:t>
            </a:r>
            <a:r>
              <a:rPr sz="1950" b="1" spc="-35" dirty="0">
                <a:solidFill>
                  <a:srgbClr val="131F48"/>
                </a:solidFill>
                <a:latin typeface="Lucida Sans"/>
                <a:cs typeface="Lucida Sans"/>
              </a:rPr>
              <a:t>of</a:t>
            </a:r>
            <a:r>
              <a:rPr sz="1950" b="1" spc="-100" dirty="0">
                <a:solidFill>
                  <a:srgbClr val="131F48"/>
                </a:solidFill>
                <a:latin typeface="Lucida Sans"/>
                <a:cs typeface="Lucida Sans"/>
              </a:rPr>
              <a:t> </a:t>
            </a:r>
            <a:r>
              <a:rPr sz="1950" b="1" spc="-30" dirty="0">
                <a:solidFill>
                  <a:srgbClr val="131F48"/>
                </a:solidFill>
                <a:latin typeface="Lucida Sans"/>
                <a:cs typeface="Lucida Sans"/>
              </a:rPr>
              <a:t>key</a:t>
            </a:r>
            <a:r>
              <a:rPr sz="1950" b="1" spc="-120" dirty="0">
                <a:solidFill>
                  <a:srgbClr val="131F48"/>
                </a:solidFill>
                <a:latin typeface="Lucida Sans"/>
                <a:cs typeface="Lucida Sans"/>
              </a:rPr>
              <a:t> </a:t>
            </a:r>
            <a:r>
              <a:rPr sz="1950" b="1" spc="-15" dirty="0">
                <a:solidFill>
                  <a:srgbClr val="131F48"/>
                </a:solidFill>
                <a:latin typeface="Lucida Sans"/>
                <a:cs typeface="Lucida Sans"/>
              </a:rPr>
              <a:t>Customer</a:t>
            </a:r>
            <a:r>
              <a:rPr sz="1950" b="1" spc="-114" dirty="0">
                <a:solidFill>
                  <a:srgbClr val="131F48"/>
                </a:solidFill>
                <a:latin typeface="Lucida Sans"/>
                <a:cs typeface="Lucida Sans"/>
              </a:rPr>
              <a:t> </a:t>
            </a:r>
            <a:r>
              <a:rPr sz="1950" b="1" spc="-10" dirty="0">
                <a:solidFill>
                  <a:srgbClr val="131F48"/>
                </a:solidFill>
                <a:latin typeface="Lucida Sans"/>
                <a:cs typeface="Lucida Sans"/>
              </a:rPr>
              <a:t>Experience</a:t>
            </a:r>
            <a:r>
              <a:rPr sz="1950" b="1" spc="-105" dirty="0">
                <a:solidFill>
                  <a:srgbClr val="131F48"/>
                </a:solidFill>
                <a:latin typeface="Lucida Sans"/>
                <a:cs typeface="Lucida Sans"/>
              </a:rPr>
              <a:t> </a:t>
            </a:r>
            <a:r>
              <a:rPr sz="1950" b="1" spc="20" dirty="0">
                <a:solidFill>
                  <a:srgbClr val="131F48"/>
                </a:solidFill>
                <a:latin typeface="Lucida Sans"/>
                <a:cs typeface="Lucida Sans"/>
              </a:rPr>
              <a:t>data</a:t>
            </a:r>
            <a:r>
              <a:rPr sz="1950" b="1" spc="-75" dirty="0">
                <a:solidFill>
                  <a:srgbClr val="131F48"/>
                </a:solidFill>
                <a:latin typeface="Lucida Sans"/>
                <a:cs typeface="Lucida Sans"/>
              </a:rPr>
              <a:t> </a:t>
            </a:r>
            <a:r>
              <a:rPr sz="1950" b="1" spc="-10" dirty="0">
                <a:solidFill>
                  <a:srgbClr val="131F48"/>
                </a:solidFill>
                <a:latin typeface="Lucida Sans"/>
                <a:cs typeface="Lucida Sans"/>
              </a:rPr>
              <a:t>collection</a:t>
            </a:r>
            <a:r>
              <a:rPr sz="1950" b="1" spc="-95" dirty="0">
                <a:solidFill>
                  <a:srgbClr val="131F48"/>
                </a:solidFill>
                <a:latin typeface="Lucida Sans"/>
                <a:cs typeface="Lucida Sans"/>
              </a:rPr>
              <a:t> </a:t>
            </a:r>
            <a:r>
              <a:rPr sz="1950" b="1" spc="-20" dirty="0">
                <a:solidFill>
                  <a:srgbClr val="131F48"/>
                </a:solidFill>
                <a:latin typeface="Lucida Sans"/>
                <a:cs typeface="Lucida Sans"/>
              </a:rPr>
              <a:t>approaches</a:t>
            </a:r>
            <a:r>
              <a:rPr sz="1950" b="1" spc="-60" dirty="0">
                <a:solidFill>
                  <a:srgbClr val="131F48"/>
                </a:solidFill>
                <a:latin typeface="Lucida Sans"/>
                <a:cs typeface="Lucida Sans"/>
              </a:rPr>
              <a:t> </a:t>
            </a:r>
            <a:r>
              <a:rPr sz="1950" b="1" spc="-15" dirty="0">
                <a:solidFill>
                  <a:srgbClr val="131F48"/>
                </a:solidFill>
                <a:latin typeface="Lucida Sans"/>
                <a:cs typeface="Lucida Sans"/>
              </a:rPr>
              <a:t>(Sidaoui</a:t>
            </a:r>
            <a:r>
              <a:rPr sz="1950" b="1" spc="-90" dirty="0">
                <a:solidFill>
                  <a:srgbClr val="131F48"/>
                </a:solidFill>
                <a:latin typeface="Lucida Sans"/>
                <a:cs typeface="Lucida Sans"/>
              </a:rPr>
              <a:t> </a:t>
            </a:r>
            <a:r>
              <a:rPr sz="1950" b="1" spc="45" dirty="0">
                <a:solidFill>
                  <a:srgbClr val="131F48"/>
                </a:solidFill>
                <a:latin typeface="Lucida Sans"/>
                <a:cs typeface="Lucida Sans"/>
              </a:rPr>
              <a:t>et</a:t>
            </a:r>
            <a:r>
              <a:rPr sz="1950" b="1" spc="-114" dirty="0">
                <a:solidFill>
                  <a:srgbClr val="131F48"/>
                </a:solidFill>
                <a:latin typeface="Lucida Sans"/>
                <a:cs typeface="Lucida Sans"/>
              </a:rPr>
              <a:t> </a:t>
            </a:r>
            <a:r>
              <a:rPr sz="1950" b="1" spc="45" dirty="0">
                <a:solidFill>
                  <a:srgbClr val="131F48"/>
                </a:solidFill>
                <a:latin typeface="Lucida Sans"/>
                <a:cs typeface="Lucida Sans"/>
              </a:rPr>
              <a:t>al.,</a:t>
            </a:r>
            <a:r>
              <a:rPr sz="1950" b="1" spc="-100" dirty="0">
                <a:solidFill>
                  <a:srgbClr val="131F48"/>
                </a:solidFill>
                <a:latin typeface="Lucida Sans"/>
                <a:cs typeface="Lucida Sans"/>
              </a:rPr>
              <a:t> </a:t>
            </a:r>
            <a:r>
              <a:rPr sz="1950" b="1" spc="-105" dirty="0">
                <a:solidFill>
                  <a:srgbClr val="131F48"/>
                </a:solidFill>
                <a:latin typeface="Lucida Sans"/>
                <a:cs typeface="Lucida Sans"/>
              </a:rPr>
              <a:t>2020)</a:t>
            </a:r>
            <a:endParaRPr sz="1950">
              <a:latin typeface="Lucida Sans"/>
              <a:cs typeface="Lucida Sans"/>
            </a:endParaRPr>
          </a:p>
        </p:txBody>
      </p:sp>
      <p:sp>
        <p:nvSpPr>
          <p:cNvPr id="59" name="object 59"/>
          <p:cNvSpPr txBox="1"/>
          <p:nvPr/>
        </p:nvSpPr>
        <p:spPr>
          <a:xfrm>
            <a:off x="8885959" y="10347679"/>
            <a:ext cx="7952105" cy="327660"/>
          </a:xfrm>
          <a:prstGeom prst="rect">
            <a:avLst/>
          </a:prstGeom>
        </p:spPr>
        <p:txBody>
          <a:bodyPr vert="horz" wrap="square" lIns="0" tIns="16510" rIns="0" bIns="0" rtlCol="0">
            <a:spAutoFit/>
          </a:bodyPr>
          <a:lstStyle/>
          <a:p>
            <a:pPr marL="12700">
              <a:lnSpc>
                <a:spcPct val="100000"/>
              </a:lnSpc>
              <a:spcBef>
                <a:spcPts val="130"/>
              </a:spcBef>
            </a:pPr>
            <a:r>
              <a:rPr sz="1950" b="1" i="1" spc="25" dirty="0">
                <a:solidFill>
                  <a:srgbClr val="131F48"/>
                </a:solidFill>
                <a:latin typeface="Arial"/>
                <a:cs typeface="Arial"/>
              </a:rPr>
              <a:t>Note: </a:t>
            </a:r>
            <a:r>
              <a:rPr sz="1950" b="1" i="1" spc="-229" dirty="0">
                <a:solidFill>
                  <a:srgbClr val="131F48"/>
                </a:solidFill>
                <a:latin typeface="Arial"/>
                <a:cs typeface="Arial"/>
              </a:rPr>
              <a:t>“A” </a:t>
            </a:r>
            <a:r>
              <a:rPr sz="1950" b="1" i="1" spc="-5" dirty="0">
                <a:solidFill>
                  <a:srgbClr val="131F48"/>
                </a:solidFill>
                <a:latin typeface="Arial"/>
                <a:cs typeface="Arial"/>
              </a:rPr>
              <a:t>denotes </a:t>
            </a:r>
            <a:r>
              <a:rPr sz="1950" b="1" i="1" spc="55" dirty="0">
                <a:solidFill>
                  <a:srgbClr val="131F48"/>
                </a:solidFill>
                <a:latin typeface="Arial"/>
                <a:cs typeface="Arial"/>
              </a:rPr>
              <a:t>further </a:t>
            </a:r>
            <a:r>
              <a:rPr sz="1950" b="1" i="1" spc="10" dirty="0">
                <a:solidFill>
                  <a:srgbClr val="131F48"/>
                </a:solidFill>
                <a:latin typeface="Arial"/>
                <a:cs typeface="Arial"/>
              </a:rPr>
              <a:t>development </a:t>
            </a:r>
            <a:r>
              <a:rPr sz="1950" b="1" i="1" spc="50" dirty="0">
                <a:solidFill>
                  <a:srgbClr val="131F48"/>
                </a:solidFill>
                <a:latin typeface="Arial"/>
                <a:cs typeface="Arial"/>
              </a:rPr>
              <a:t>potential </a:t>
            </a:r>
            <a:r>
              <a:rPr sz="1950" b="1" i="1" spc="20" dirty="0">
                <a:solidFill>
                  <a:srgbClr val="131F48"/>
                </a:solidFill>
                <a:latin typeface="Arial"/>
                <a:cs typeface="Arial"/>
              </a:rPr>
              <a:t>via</a:t>
            </a:r>
            <a:r>
              <a:rPr sz="1950" b="1" i="1" spc="-365" dirty="0">
                <a:solidFill>
                  <a:srgbClr val="131F48"/>
                </a:solidFill>
                <a:latin typeface="Arial"/>
                <a:cs typeface="Arial"/>
              </a:rPr>
              <a:t> </a:t>
            </a:r>
            <a:r>
              <a:rPr sz="1950" b="1" i="1" spc="35" dirty="0">
                <a:solidFill>
                  <a:srgbClr val="131F48"/>
                </a:solidFill>
                <a:latin typeface="Arial"/>
                <a:cs typeface="Arial"/>
              </a:rPr>
              <a:t>augmentation</a:t>
            </a:r>
            <a:endParaRPr sz="195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2435717"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13" name="object 13"/>
          <p:cNvSpPr/>
          <p:nvPr/>
        </p:nvSpPr>
        <p:spPr>
          <a:xfrm>
            <a:off x="1023051" y="1204034"/>
            <a:ext cx="1523266" cy="1523266"/>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530807" y="1510698"/>
            <a:ext cx="708846" cy="708846"/>
          </a:xfrm>
          <a:prstGeom prst="rect">
            <a:avLst/>
          </a:prstGeom>
          <a:blipFill>
            <a:blip r:embed="rId12" cstate="print"/>
            <a:stretch>
              <a:fillRect/>
            </a:stretch>
          </a:blipFill>
        </p:spPr>
        <p:txBody>
          <a:bodyPr wrap="square" lIns="0" tIns="0" rIns="0" bIns="0" rtlCol="0"/>
          <a:lstStyle/>
          <a:p>
            <a:endParaRPr/>
          </a:p>
        </p:txBody>
      </p:sp>
      <p:sp>
        <p:nvSpPr>
          <p:cNvPr id="15" name="object 15"/>
          <p:cNvSpPr txBox="1"/>
          <p:nvPr/>
        </p:nvSpPr>
        <p:spPr>
          <a:xfrm>
            <a:off x="1627929"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16" name="object 16"/>
          <p:cNvSpPr txBox="1"/>
          <p:nvPr/>
        </p:nvSpPr>
        <p:spPr>
          <a:xfrm>
            <a:off x="1753467"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17" name="object 17"/>
          <p:cNvSpPr/>
          <p:nvPr/>
        </p:nvSpPr>
        <p:spPr>
          <a:xfrm>
            <a:off x="2775059" y="3637239"/>
            <a:ext cx="15127080" cy="2674512"/>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3677068" y="4194837"/>
            <a:ext cx="13662828" cy="1454015"/>
          </a:xfrm>
          <a:prstGeom prst="rect">
            <a:avLst/>
          </a:prstGeom>
          <a:blipFill>
            <a:blip r:embed="rId14" cstate="print"/>
            <a:stretch>
              <a:fillRect/>
            </a:stretch>
          </a:blipFill>
        </p:spPr>
        <p:txBody>
          <a:bodyPr wrap="square" lIns="0" tIns="0" rIns="0" bIns="0" rtlCol="0"/>
          <a:lstStyle/>
          <a:p>
            <a:endParaRPr/>
          </a:p>
        </p:txBody>
      </p:sp>
      <p:sp>
        <p:nvSpPr>
          <p:cNvPr id="19" name="object 19"/>
          <p:cNvSpPr txBox="1"/>
          <p:nvPr/>
        </p:nvSpPr>
        <p:spPr>
          <a:xfrm>
            <a:off x="7451835" y="5907720"/>
            <a:ext cx="6027420" cy="327660"/>
          </a:xfrm>
          <a:prstGeom prst="rect">
            <a:avLst/>
          </a:prstGeom>
        </p:spPr>
        <p:txBody>
          <a:bodyPr vert="horz" wrap="square" lIns="0" tIns="16510" rIns="0" bIns="0" rtlCol="0">
            <a:spAutoFit/>
          </a:bodyPr>
          <a:lstStyle/>
          <a:p>
            <a:pPr marL="12700">
              <a:lnSpc>
                <a:spcPct val="100000"/>
              </a:lnSpc>
              <a:spcBef>
                <a:spcPts val="130"/>
              </a:spcBef>
              <a:tabLst>
                <a:tab pos="1590675" algn="l"/>
                <a:tab pos="2536190" algn="l"/>
                <a:tab pos="4534535" algn="l"/>
              </a:tabLst>
            </a:pPr>
            <a:r>
              <a:rPr sz="1950" b="1" spc="-130" dirty="0">
                <a:solidFill>
                  <a:srgbClr val="131F48"/>
                </a:solidFill>
                <a:latin typeface="Lucida Sans"/>
                <a:cs typeface="Lucida Sans"/>
              </a:rPr>
              <a:t>C </a:t>
            </a:r>
            <a:r>
              <a:rPr sz="1950" b="1" spc="20" dirty="0">
                <a:solidFill>
                  <a:srgbClr val="131F48"/>
                </a:solidFill>
                <a:latin typeface="Lucida Sans"/>
                <a:cs typeface="Lucida Sans"/>
              </a:rPr>
              <a:t>h </a:t>
            </a:r>
            <a:r>
              <a:rPr sz="1950" b="1" spc="345" dirty="0">
                <a:solidFill>
                  <a:srgbClr val="131F48"/>
                </a:solidFill>
                <a:latin typeface="Lucida Sans"/>
                <a:cs typeface="Lucida Sans"/>
              </a:rPr>
              <a:t>atb</a:t>
            </a:r>
            <a:r>
              <a:rPr sz="1950" b="1" spc="-270" dirty="0">
                <a:solidFill>
                  <a:srgbClr val="131F48"/>
                </a:solidFill>
                <a:latin typeface="Lucida Sans"/>
                <a:cs typeface="Lucida Sans"/>
              </a:rPr>
              <a:t> </a:t>
            </a:r>
            <a:r>
              <a:rPr sz="1950" b="1" spc="-20" dirty="0">
                <a:solidFill>
                  <a:srgbClr val="131F48"/>
                </a:solidFill>
                <a:latin typeface="Lucida Sans"/>
                <a:cs typeface="Lucida Sans"/>
              </a:rPr>
              <a:t>o</a:t>
            </a:r>
            <a:r>
              <a:rPr sz="1950" b="1" spc="-125" dirty="0">
                <a:solidFill>
                  <a:srgbClr val="131F48"/>
                </a:solidFill>
                <a:latin typeface="Lucida Sans"/>
                <a:cs typeface="Lucida Sans"/>
              </a:rPr>
              <a:t> </a:t>
            </a:r>
            <a:r>
              <a:rPr sz="1950" b="1" spc="65" dirty="0">
                <a:solidFill>
                  <a:srgbClr val="131F48"/>
                </a:solidFill>
                <a:latin typeface="Lucida Sans"/>
                <a:cs typeface="Lucida Sans"/>
              </a:rPr>
              <a:t>t	</a:t>
            </a:r>
            <a:r>
              <a:rPr sz="1950" b="1" spc="10" dirty="0">
                <a:solidFill>
                  <a:srgbClr val="131F48"/>
                </a:solidFill>
                <a:latin typeface="Lucida Sans"/>
                <a:cs typeface="Lucida Sans"/>
              </a:rPr>
              <a:t>w</a:t>
            </a:r>
            <a:r>
              <a:rPr sz="1950" b="1" spc="-120" dirty="0">
                <a:solidFill>
                  <a:srgbClr val="131F48"/>
                </a:solidFill>
                <a:latin typeface="Lucida Sans"/>
                <a:cs typeface="Lucida Sans"/>
              </a:rPr>
              <a:t> </a:t>
            </a:r>
            <a:r>
              <a:rPr sz="1950" b="1" spc="-35" dirty="0">
                <a:solidFill>
                  <a:srgbClr val="131F48"/>
                </a:solidFill>
                <a:latin typeface="Lucida Sans"/>
                <a:cs typeface="Lucida Sans"/>
              </a:rPr>
              <a:t>i</a:t>
            </a:r>
            <a:r>
              <a:rPr sz="1950" b="1" spc="-114" dirty="0">
                <a:solidFill>
                  <a:srgbClr val="131F48"/>
                </a:solidFill>
                <a:latin typeface="Lucida Sans"/>
                <a:cs typeface="Lucida Sans"/>
              </a:rPr>
              <a:t> </a:t>
            </a:r>
            <a:r>
              <a:rPr sz="1950" b="1" spc="285" dirty="0">
                <a:solidFill>
                  <a:srgbClr val="131F48"/>
                </a:solidFill>
                <a:latin typeface="Lucida Sans"/>
                <a:cs typeface="Lucida Sans"/>
              </a:rPr>
              <a:t>th	</a:t>
            </a:r>
            <a:r>
              <a:rPr sz="1950" b="1" spc="-25" dirty="0">
                <a:solidFill>
                  <a:srgbClr val="131F48"/>
                </a:solidFill>
                <a:latin typeface="Lucida Sans"/>
                <a:cs typeface="Lucida Sans"/>
              </a:rPr>
              <a:t>S</a:t>
            </a:r>
            <a:r>
              <a:rPr sz="1950" b="1" spc="-130" dirty="0">
                <a:solidFill>
                  <a:srgbClr val="131F48"/>
                </a:solidFill>
                <a:latin typeface="Lucida Sans"/>
                <a:cs typeface="Lucida Sans"/>
              </a:rPr>
              <a:t> </a:t>
            </a:r>
            <a:r>
              <a:rPr sz="1950" b="1" spc="25" dirty="0">
                <a:solidFill>
                  <a:srgbClr val="131F48"/>
                </a:solidFill>
                <a:latin typeface="Lucida Sans"/>
                <a:cs typeface="Lucida Sans"/>
              </a:rPr>
              <a:t>e</a:t>
            </a:r>
            <a:r>
              <a:rPr sz="1950" b="1" spc="-125" dirty="0">
                <a:solidFill>
                  <a:srgbClr val="131F48"/>
                </a:solidFill>
                <a:latin typeface="Lucida Sans"/>
                <a:cs typeface="Lucida Sans"/>
              </a:rPr>
              <a:t> </a:t>
            </a:r>
            <a:r>
              <a:rPr sz="1950" b="1" spc="20" dirty="0">
                <a:solidFill>
                  <a:srgbClr val="131F48"/>
                </a:solidFill>
                <a:latin typeface="Lucida Sans"/>
                <a:cs typeface="Lucida Sans"/>
              </a:rPr>
              <a:t>n</a:t>
            </a:r>
            <a:r>
              <a:rPr sz="1950" b="1" spc="-125" dirty="0">
                <a:solidFill>
                  <a:srgbClr val="131F48"/>
                </a:solidFill>
                <a:latin typeface="Lucida Sans"/>
                <a:cs typeface="Lucida Sans"/>
              </a:rPr>
              <a:t> </a:t>
            </a:r>
            <a:r>
              <a:rPr sz="1950" b="1" spc="260" dirty="0">
                <a:solidFill>
                  <a:srgbClr val="131F48"/>
                </a:solidFill>
                <a:latin typeface="Lucida Sans"/>
                <a:cs typeface="Lucida Sans"/>
              </a:rPr>
              <a:t>ti</a:t>
            </a:r>
            <a:r>
              <a:rPr sz="1950" b="1" spc="-120" dirty="0">
                <a:solidFill>
                  <a:srgbClr val="131F48"/>
                </a:solidFill>
                <a:latin typeface="Lucida Sans"/>
                <a:cs typeface="Lucida Sans"/>
              </a:rPr>
              <a:t> </a:t>
            </a:r>
            <a:r>
              <a:rPr sz="1950" b="1" spc="50" dirty="0">
                <a:solidFill>
                  <a:srgbClr val="131F48"/>
                </a:solidFill>
                <a:latin typeface="Lucida Sans"/>
                <a:cs typeface="Lucida Sans"/>
              </a:rPr>
              <a:t>m</a:t>
            </a:r>
            <a:r>
              <a:rPr sz="1950" b="1" spc="-130" dirty="0">
                <a:solidFill>
                  <a:srgbClr val="131F48"/>
                </a:solidFill>
                <a:latin typeface="Lucida Sans"/>
                <a:cs typeface="Lucida Sans"/>
              </a:rPr>
              <a:t> </a:t>
            </a:r>
            <a:r>
              <a:rPr sz="1950" b="1" spc="25" dirty="0">
                <a:solidFill>
                  <a:srgbClr val="131F48"/>
                </a:solidFill>
                <a:latin typeface="Lucida Sans"/>
                <a:cs typeface="Lucida Sans"/>
              </a:rPr>
              <a:t>e</a:t>
            </a:r>
            <a:r>
              <a:rPr sz="1950" b="1" spc="-130" dirty="0">
                <a:solidFill>
                  <a:srgbClr val="131F48"/>
                </a:solidFill>
                <a:latin typeface="Lucida Sans"/>
                <a:cs typeface="Lucida Sans"/>
              </a:rPr>
              <a:t> </a:t>
            </a:r>
            <a:r>
              <a:rPr sz="1950" b="1" spc="20" dirty="0">
                <a:solidFill>
                  <a:srgbClr val="131F48"/>
                </a:solidFill>
                <a:latin typeface="Lucida Sans"/>
                <a:cs typeface="Lucida Sans"/>
              </a:rPr>
              <a:t>n</a:t>
            </a:r>
            <a:r>
              <a:rPr sz="1950" b="1" spc="-125" dirty="0">
                <a:solidFill>
                  <a:srgbClr val="131F48"/>
                </a:solidFill>
                <a:latin typeface="Lucida Sans"/>
                <a:cs typeface="Lucida Sans"/>
              </a:rPr>
              <a:t> </a:t>
            </a:r>
            <a:r>
              <a:rPr sz="1950" b="1" spc="65" dirty="0">
                <a:solidFill>
                  <a:srgbClr val="131F48"/>
                </a:solidFill>
                <a:latin typeface="Lucida Sans"/>
                <a:cs typeface="Lucida Sans"/>
              </a:rPr>
              <a:t>t	</a:t>
            </a:r>
            <a:r>
              <a:rPr sz="1950" b="1" spc="-75" dirty="0">
                <a:solidFill>
                  <a:srgbClr val="131F48"/>
                </a:solidFill>
                <a:latin typeface="Lucida Sans"/>
                <a:cs typeface="Lucida Sans"/>
              </a:rPr>
              <a:t>A</a:t>
            </a:r>
            <a:r>
              <a:rPr sz="1950" b="1" spc="-140" dirty="0">
                <a:solidFill>
                  <a:srgbClr val="131F48"/>
                </a:solidFill>
                <a:latin typeface="Lucida Sans"/>
                <a:cs typeface="Lucida Sans"/>
              </a:rPr>
              <a:t> </a:t>
            </a:r>
            <a:r>
              <a:rPr sz="1950" b="1" spc="20" dirty="0">
                <a:solidFill>
                  <a:srgbClr val="131F48"/>
                </a:solidFill>
                <a:latin typeface="Lucida Sans"/>
                <a:cs typeface="Lucida Sans"/>
              </a:rPr>
              <a:t>n</a:t>
            </a:r>
            <a:r>
              <a:rPr sz="1950" b="1" spc="-140" dirty="0">
                <a:solidFill>
                  <a:srgbClr val="131F48"/>
                </a:solidFill>
                <a:latin typeface="Lucida Sans"/>
                <a:cs typeface="Lucida Sans"/>
              </a:rPr>
              <a:t> </a:t>
            </a:r>
            <a:r>
              <a:rPr sz="1950" b="1" spc="250" dirty="0">
                <a:solidFill>
                  <a:srgbClr val="131F48"/>
                </a:solidFill>
                <a:latin typeface="Lucida Sans"/>
                <a:cs typeface="Lucida Sans"/>
              </a:rPr>
              <a:t>al</a:t>
            </a:r>
            <a:r>
              <a:rPr sz="1950" b="1" spc="-130" dirty="0">
                <a:solidFill>
                  <a:srgbClr val="131F48"/>
                </a:solidFill>
                <a:latin typeface="Lucida Sans"/>
                <a:cs typeface="Lucida Sans"/>
              </a:rPr>
              <a:t> </a:t>
            </a:r>
            <a:r>
              <a:rPr sz="1950" b="1" spc="-15" dirty="0">
                <a:solidFill>
                  <a:srgbClr val="131F48"/>
                </a:solidFill>
                <a:latin typeface="Lucida Sans"/>
                <a:cs typeface="Lucida Sans"/>
              </a:rPr>
              <a:t>y</a:t>
            </a:r>
            <a:r>
              <a:rPr sz="1950" b="1" spc="-145" dirty="0">
                <a:solidFill>
                  <a:srgbClr val="131F48"/>
                </a:solidFill>
                <a:latin typeface="Lucida Sans"/>
                <a:cs typeface="Lucida Sans"/>
              </a:rPr>
              <a:t> </a:t>
            </a:r>
            <a:r>
              <a:rPr sz="1950" b="1" spc="-120" dirty="0">
                <a:solidFill>
                  <a:srgbClr val="131F48"/>
                </a:solidFill>
                <a:latin typeface="Lucida Sans"/>
                <a:cs typeface="Lucida Sans"/>
              </a:rPr>
              <a:t>s</a:t>
            </a:r>
            <a:r>
              <a:rPr sz="1950" b="1" spc="-135" dirty="0">
                <a:solidFill>
                  <a:srgbClr val="131F48"/>
                </a:solidFill>
                <a:latin typeface="Lucida Sans"/>
                <a:cs typeface="Lucida Sans"/>
              </a:rPr>
              <a:t> </a:t>
            </a:r>
            <a:r>
              <a:rPr sz="1950" b="1" spc="-35" dirty="0">
                <a:solidFill>
                  <a:srgbClr val="131F48"/>
                </a:solidFill>
                <a:latin typeface="Lucida Sans"/>
                <a:cs typeface="Lucida Sans"/>
              </a:rPr>
              <a:t>i</a:t>
            </a:r>
            <a:r>
              <a:rPr sz="1950" b="1" spc="-135" dirty="0">
                <a:solidFill>
                  <a:srgbClr val="131F48"/>
                </a:solidFill>
                <a:latin typeface="Lucida Sans"/>
                <a:cs typeface="Lucida Sans"/>
              </a:rPr>
              <a:t> </a:t>
            </a:r>
            <a:r>
              <a:rPr sz="1950" b="1" spc="-120" dirty="0">
                <a:solidFill>
                  <a:srgbClr val="131F48"/>
                </a:solidFill>
                <a:latin typeface="Lucida Sans"/>
                <a:cs typeface="Lucida Sans"/>
              </a:rPr>
              <a:t>s</a:t>
            </a:r>
            <a:endParaRPr sz="1950">
              <a:latin typeface="Lucida Sans"/>
              <a:cs typeface="Lucida Sans"/>
            </a:endParaRPr>
          </a:p>
        </p:txBody>
      </p:sp>
      <p:sp>
        <p:nvSpPr>
          <p:cNvPr id="20" name="object 20"/>
          <p:cNvSpPr/>
          <p:nvPr/>
        </p:nvSpPr>
        <p:spPr>
          <a:xfrm>
            <a:off x="8425734" y="6447489"/>
            <a:ext cx="3712637" cy="1571024"/>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9212494" y="6804425"/>
            <a:ext cx="2568940" cy="706333"/>
          </a:xfrm>
          <a:prstGeom prst="rect">
            <a:avLst/>
          </a:prstGeom>
          <a:blipFill>
            <a:blip r:embed="rId16" cstate="print"/>
            <a:stretch>
              <a:fillRect/>
            </a:stretch>
          </a:blipFill>
        </p:spPr>
        <p:txBody>
          <a:bodyPr wrap="square" lIns="0" tIns="0" rIns="0" bIns="0" rtlCol="0"/>
          <a:lstStyle/>
          <a:p>
            <a:endParaRPr/>
          </a:p>
        </p:txBody>
      </p:sp>
      <p:sp>
        <p:nvSpPr>
          <p:cNvPr id="22" name="object 22"/>
          <p:cNvSpPr txBox="1"/>
          <p:nvPr/>
        </p:nvSpPr>
        <p:spPr>
          <a:xfrm>
            <a:off x="9811149" y="7025022"/>
            <a:ext cx="1339215" cy="276225"/>
          </a:xfrm>
          <a:prstGeom prst="rect">
            <a:avLst/>
          </a:prstGeom>
        </p:spPr>
        <p:txBody>
          <a:bodyPr vert="horz" wrap="square" lIns="0" tIns="11430" rIns="0" bIns="0" rtlCol="0">
            <a:spAutoFit/>
          </a:bodyPr>
          <a:lstStyle/>
          <a:p>
            <a:pPr marL="12700">
              <a:lnSpc>
                <a:spcPct val="100000"/>
              </a:lnSpc>
              <a:spcBef>
                <a:spcPts val="90"/>
              </a:spcBef>
            </a:pPr>
            <a:r>
              <a:rPr sz="1650" b="1" spc="105" dirty="0">
                <a:solidFill>
                  <a:srgbClr val="FFFFFF"/>
                </a:solidFill>
                <a:latin typeface="Lucida Sans"/>
                <a:cs typeface="Lucida Sans"/>
              </a:rPr>
              <a:t>CON</a:t>
            </a:r>
            <a:r>
              <a:rPr sz="1650" b="1" spc="-320" dirty="0">
                <a:solidFill>
                  <a:srgbClr val="FFFFFF"/>
                </a:solidFill>
                <a:latin typeface="Lucida Sans"/>
                <a:cs typeface="Lucida Sans"/>
              </a:rPr>
              <a:t> </a:t>
            </a:r>
            <a:r>
              <a:rPr sz="1650" b="1" spc="20" dirty="0">
                <a:solidFill>
                  <a:srgbClr val="FFFFFF"/>
                </a:solidFill>
                <a:latin typeface="Lucida Sans"/>
                <a:cs typeface="Lucida Sans"/>
              </a:rPr>
              <a:t>TI</a:t>
            </a:r>
            <a:r>
              <a:rPr sz="1650" b="1" spc="-295" dirty="0">
                <a:solidFill>
                  <a:srgbClr val="FFFFFF"/>
                </a:solidFill>
                <a:latin typeface="Lucida Sans"/>
                <a:cs typeface="Lucida Sans"/>
              </a:rPr>
              <a:t> </a:t>
            </a:r>
            <a:r>
              <a:rPr sz="1650" b="1" spc="65" dirty="0">
                <a:solidFill>
                  <a:srgbClr val="FFFFFF"/>
                </a:solidFill>
                <a:latin typeface="Lucida Sans"/>
                <a:cs typeface="Lucida Sans"/>
              </a:rPr>
              <a:t>N</a:t>
            </a:r>
            <a:r>
              <a:rPr sz="1650" b="1" spc="-300" dirty="0">
                <a:solidFill>
                  <a:srgbClr val="FFFFFF"/>
                </a:solidFill>
                <a:latin typeface="Lucida Sans"/>
                <a:cs typeface="Lucida Sans"/>
              </a:rPr>
              <a:t> </a:t>
            </a:r>
            <a:r>
              <a:rPr sz="1650" b="1" spc="25" dirty="0">
                <a:solidFill>
                  <a:srgbClr val="FFFFFF"/>
                </a:solidFill>
                <a:latin typeface="Lucida Sans"/>
                <a:cs typeface="Lucida Sans"/>
              </a:rPr>
              <a:t>U</a:t>
            </a:r>
            <a:r>
              <a:rPr sz="1650" b="1" spc="-285" dirty="0">
                <a:solidFill>
                  <a:srgbClr val="FFFFFF"/>
                </a:solidFill>
                <a:latin typeface="Lucida Sans"/>
                <a:cs typeface="Lucida Sans"/>
              </a:rPr>
              <a:t> </a:t>
            </a:r>
            <a:r>
              <a:rPr sz="1650" b="1" spc="-75" dirty="0">
                <a:solidFill>
                  <a:srgbClr val="FFFFFF"/>
                </a:solidFill>
                <a:latin typeface="Lucida Sans"/>
                <a:cs typeface="Lucida Sans"/>
              </a:rPr>
              <a:t>E</a:t>
            </a:r>
            <a:endParaRPr sz="1650">
              <a:latin typeface="Lucida Sans"/>
              <a:cs typeface="Lucid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8119060" y="575623"/>
            <a:ext cx="11283733" cy="10735760"/>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878609" y="1226657"/>
            <a:ext cx="8873151" cy="8870638"/>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0391423" y="1065783"/>
            <a:ext cx="5854237" cy="9307991"/>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2415973" y="2805883"/>
            <a:ext cx="2071428" cy="5458999"/>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2435717"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17" name="object 17"/>
          <p:cNvSpPr/>
          <p:nvPr/>
        </p:nvSpPr>
        <p:spPr>
          <a:xfrm>
            <a:off x="2858009" y="2395500"/>
            <a:ext cx="6756666" cy="1588620"/>
          </a:xfrm>
          <a:prstGeom prst="rect">
            <a:avLst/>
          </a:prstGeom>
          <a:blipFill>
            <a:blip r:embed="rId16" cstate="print"/>
            <a:stretch>
              <a:fillRect/>
            </a:stretch>
          </a:blipFill>
        </p:spPr>
        <p:txBody>
          <a:bodyPr wrap="square" lIns="0" tIns="0" rIns="0" bIns="0" rtlCol="0"/>
          <a:lstStyle/>
          <a:p>
            <a:endParaRPr/>
          </a:p>
        </p:txBody>
      </p:sp>
      <p:sp>
        <p:nvSpPr>
          <p:cNvPr id="18" name="object 18"/>
          <p:cNvSpPr/>
          <p:nvPr/>
        </p:nvSpPr>
        <p:spPr>
          <a:xfrm>
            <a:off x="3378009" y="2753400"/>
            <a:ext cx="5878138" cy="811403"/>
          </a:xfrm>
          <a:prstGeom prst="rect">
            <a:avLst/>
          </a:prstGeom>
          <a:blipFill>
            <a:blip r:embed="rId17" cstate="print"/>
            <a:stretch>
              <a:fillRect/>
            </a:stretch>
          </a:blipFill>
        </p:spPr>
        <p:txBody>
          <a:bodyPr wrap="square" lIns="0" tIns="0" rIns="0" bIns="0" rtlCol="0"/>
          <a:lstStyle/>
          <a:p>
            <a:endParaRPr/>
          </a:p>
        </p:txBody>
      </p:sp>
      <p:sp>
        <p:nvSpPr>
          <p:cNvPr id="19" name="object 19"/>
          <p:cNvSpPr txBox="1"/>
          <p:nvPr/>
        </p:nvSpPr>
        <p:spPr>
          <a:xfrm>
            <a:off x="3318548" y="2304657"/>
            <a:ext cx="1832610" cy="252095"/>
          </a:xfrm>
          <a:prstGeom prst="rect">
            <a:avLst/>
          </a:prstGeom>
        </p:spPr>
        <p:txBody>
          <a:bodyPr vert="horz" wrap="square" lIns="0" tIns="17145" rIns="0" bIns="0" rtlCol="0">
            <a:spAutoFit/>
          </a:bodyPr>
          <a:lstStyle/>
          <a:p>
            <a:pPr marL="12700">
              <a:lnSpc>
                <a:spcPct val="100000"/>
              </a:lnSpc>
              <a:spcBef>
                <a:spcPts val="135"/>
              </a:spcBef>
            </a:pPr>
            <a:r>
              <a:rPr sz="1450" b="1" spc="150" dirty="0">
                <a:solidFill>
                  <a:srgbClr val="ACB9E9"/>
                </a:solidFill>
                <a:latin typeface="Lucida Sans"/>
                <a:cs typeface="Lucida Sans"/>
              </a:rPr>
              <a:t>ME</a:t>
            </a:r>
            <a:r>
              <a:rPr sz="1450" b="1" spc="-220" dirty="0">
                <a:solidFill>
                  <a:srgbClr val="ACB9E9"/>
                </a:solidFill>
                <a:latin typeface="Lucida Sans"/>
                <a:cs typeface="Lucida Sans"/>
              </a:rPr>
              <a:t> </a:t>
            </a:r>
            <a:r>
              <a:rPr sz="1450" b="1" spc="-145" dirty="0">
                <a:solidFill>
                  <a:srgbClr val="ACB9E9"/>
                </a:solidFill>
                <a:latin typeface="Lucida Sans"/>
                <a:cs typeface="Lucida Sans"/>
              </a:rPr>
              <a:t>T</a:t>
            </a:r>
            <a:r>
              <a:rPr sz="1450" b="1" spc="-225" dirty="0">
                <a:solidFill>
                  <a:srgbClr val="ACB9E9"/>
                </a:solidFill>
                <a:latin typeface="Lucida Sans"/>
                <a:cs typeface="Lucida Sans"/>
              </a:rPr>
              <a:t> </a:t>
            </a:r>
            <a:r>
              <a:rPr sz="1450" b="1" dirty="0">
                <a:solidFill>
                  <a:srgbClr val="ACB9E9"/>
                </a:solidFill>
                <a:latin typeface="Lucida Sans"/>
                <a:cs typeface="Lucida Sans"/>
              </a:rPr>
              <a:t>H</a:t>
            </a:r>
            <a:r>
              <a:rPr sz="1450" b="1" spc="-225" dirty="0">
                <a:solidFill>
                  <a:srgbClr val="ACB9E9"/>
                </a:solidFill>
                <a:latin typeface="Lucida Sans"/>
                <a:cs typeface="Lucida Sans"/>
              </a:rPr>
              <a:t> </a:t>
            </a:r>
            <a:r>
              <a:rPr sz="1450" b="1" spc="95" dirty="0">
                <a:solidFill>
                  <a:srgbClr val="ACB9E9"/>
                </a:solidFill>
                <a:latin typeface="Lucida Sans"/>
                <a:cs typeface="Lucida Sans"/>
              </a:rPr>
              <a:t>OD</a:t>
            </a:r>
            <a:r>
              <a:rPr sz="1450" b="1" spc="-210" dirty="0">
                <a:solidFill>
                  <a:srgbClr val="ACB9E9"/>
                </a:solidFill>
                <a:latin typeface="Lucida Sans"/>
                <a:cs typeface="Lucida Sans"/>
              </a:rPr>
              <a:t> </a:t>
            </a:r>
            <a:r>
              <a:rPr sz="1450" b="1" spc="120" dirty="0">
                <a:solidFill>
                  <a:srgbClr val="ACB9E9"/>
                </a:solidFill>
                <a:latin typeface="Lucida Sans"/>
                <a:cs typeface="Lucida Sans"/>
              </a:rPr>
              <a:t>OL</a:t>
            </a:r>
            <a:r>
              <a:rPr sz="1450" b="1" spc="-265" dirty="0">
                <a:solidFill>
                  <a:srgbClr val="ACB9E9"/>
                </a:solidFill>
                <a:latin typeface="Lucida Sans"/>
                <a:cs typeface="Lucida Sans"/>
              </a:rPr>
              <a:t> </a:t>
            </a:r>
            <a:r>
              <a:rPr sz="1450" b="1" spc="-15" dirty="0">
                <a:solidFill>
                  <a:srgbClr val="ACB9E9"/>
                </a:solidFill>
                <a:latin typeface="Lucida Sans"/>
                <a:cs typeface="Lucida Sans"/>
              </a:rPr>
              <a:t>O</a:t>
            </a:r>
            <a:r>
              <a:rPr sz="1450" b="1" spc="-229" dirty="0">
                <a:solidFill>
                  <a:srgbClr val="ACB9E9"/>
                </a:solidFill>
                <a:latin typeface="Lucida Sans"/>
                <a:cs typeface="Lucida Sans"/>
              </a:rPr>
              <a:t> </a:t>
            </a:r>
            <a:r>
              <a:rPr sz="1450" b="1" spc="-10" dirty="0">
                <a:solidFill>
                  <a:srgbClr val="ACB9E9"/>
                </a:solidFill>
                <a:latin typeface="Lucida Sans"/>
                <a:cs typeface="Lucida Sans"/>
              </a:rPr>
              <a:t>G</a:t>
            </a:r>
            <a:r>
              <a:rPr sz="1450" b="1" spc="-225" dirty="0">
                <a:solidFill>
                  <a:srgbClr val="ACB9E9"/>
                </a:solidFill>
                <a:latin typeface="Lucida Sans"/>
                <a:cs typeface="Lucida Sans"/>
              </a:rPr>
              <a:t> </a:t>
            </a:r>
            <a:r>
              <a:rPr sz="1450" b="1" spc="-70" dirty="0">
                <a:solidFill>
                  <a:srgbClr val="ACB9E9"/>
                </a:solidFill>
                <a:latin typeface="Lucida Sans"/>
                <a:cs typeface="Lucida Sans"/>
              </a:rPr>
              <a:t>Y</a:t>
            </a:r>
            <a:endParaRPr sz="1450">
              <a:latin typeface="Lucida Sans"/>
              <a:cs typeface="Lucida Sans"/>
            </a:endParaRPr>
          </a:p>
        </p:txBody>
      </p:sp>
      <p:sp>
        <p:nvSpPr>
          <p:cNvPr id="20" name="object 20"/>
          <p:cNvSpPr txBox="1"/>
          <p:nvPr/>
        </p:nvSpPr>
        <p:spPr>
          <a:xfrm>
            <a:off x="3318548" y="4120657"/>
            <a:ext cx="5385435" cy="2287905"/>
          </a:xfrm>
          <a:prstGeom prst="rect">
            <a:avLst/>
          </a:prstGeom>
        </p:spPr>
        <p:txBody>
          <a:bodyPr vert="horz" wrap="square" lIns="0" tIns="12065" rIns="0" bIns="0" rtlCol="0">
            <a:spAutoFit/>
          </a:bodyPr>
          <a:lstStyle/>
          <a:p>
            <a:pPr marL="12700" marR="5080">
              <a:lnSpc>
                <a:spcPct val="152200"/>
              </a:lnSpc>
              <a:spcBef>
                <a:spcPts val="95"/>
              </a:spcBef>
            </a:pPr>
            <a:r>
              <a:rPr sz="1950" b="1" spc="-50" dirty="0">
                <a:solidFill>
                  <a:srgbClr val="131F48"/>
                </a:solidFill>
                <a:latin typeface="Lucida Sans"/>
                <a:cs typeface="Lucida Sans"/>
              </a:rPr>
              <a:t>The </a:t>
            </a:r>
            <a:r>
              <a:rPr sz="1950" b="1" spc="-15" dirty="0">
                <a:solidFill>
                  <a:srgbClr val="131F48"/>
                </a:solidFill>
                <a:latin typeface="Lucida Sans"/>
                <a:cs typeface="Lucida Sans"/>
              </a:rPr>
              <a:t>user </a:t>
            </a:r>
            <a:r>
              <a:rPr sz="1950" b="1" dirty="0">
                <a:solidFill>
                  <a:srgbClr val="131F48"/>
                </a:solidFill>
                <a:latin typeface="Lucida Sans"/>
                <a:cs typeface="Lucida Sans"/>
              </a:rPr>
              <a:t>initiates </a:t>
            </a:r>
            <a:r>
              <a:rPr sz="1950" b="1" spc="45" dirty="0">
                <a:solidFill>
                  <a:srgbClr val="131F48"/>
                </a:solidFill>
                <a:latin typeface="Lucida Sans"/>
                <a:cs typeface="Lucida Sans"/>
              </a:rPr>
              <a:t>a </a:t>
            </a:r>
            <a:r>
              <a:rPr sz="1950" b="1" spc="-10" dirty="0">
                <a:solidFill>
                  <a:srgbClr val="131F48"/>
                </a:solidFill>
                <a:latin typeface="Lucida Sans"/>
                <a:cs typeface="Lucida Sans"/>
              </a:rPr>
              <a:t>conversation </a:t>
            </a:r>
            <a:r>
              <a:rPr sz="1950" b="1" spc="15" dirty="0">
                <a:solidFill>
                  <a:srgbClr val="131F48"/>
                </a:solidFill>
                <a:latin typeface="Lucida Sans"/>
                <a:cs typeface="Lucida Sans"/>
              </a:rPr>
              <a:t>with </a:t>
            </a:r>
            <a:r>
              <a:rPr sz="1950" b="1" spc="35" dirty="0">
                <a:solidFill>
                  <a:srgbClr val="131F48"/>
                </a:solidFill>
                <a:latin typeface="Lucida Sans"/>
                <a:cs typeface="Lucida Sans"/>
              </a:rPr>
              <a:t>the  </a:t>
            </a:r>
            <a:r>
              <a:rPr sz="1950" b="1" spc="10" dirty="0">
                <a:solidFill>
                  <a:srgbClr val="131F48"/>
                </a:solidFill>
                <a:latin typeface="Lucida Sans"/>
                <a:cs typeface="Lucida Sans"/>
              </a:rPr>
              <a:t>chatbot</a:t>
            </a:r>
            <a:r>
              <a:rPr sz="1950" b="1" spc="-90" dirty="0">
                <a:solidFill>
                  <a:srgbClr val="131F48"/>
                </a:solidFill>
                <a:latin typeface="Lucida Sans"/>
                <a:cs typeface="Lucida Sans"/>
              </a:rPr>
              <a:t> </a:t>
            </a:r>
            <a:r>
              <a:rPr sz="1950" b="1" spc="-30" dirty="0">
                <a:solidFill>
                  <a:srgbClr val="131F48"/>
                </a:solidFill>
                <a:latin typeface="Lucida Sans"/>
                <a:cs typeface="Lucida Sans"/>
              </a:rPr>
              <a:t>based</a:t>
            </a:r>
            <a:r>
              <a:rPr sz="1950" b="1" spc="-105" dirty="0">
                <a:solidFill>
                  <a:srgbClr val="131F48"/>
                </a:solidFill>
                <a:latin typeface="Lucida Sans"/>
                <a:cs typeface="Lucida Sans"/>
              </a:rPr>
              <a:t> </a:t>
            </a:r>
            <a:r>
              <a:rPr sz="1950" b="1" dirty="0">
                <a:solidFill>
                  <a:srgbClr val="131F48"/>
                </a:solidFill>
                <a:latin typeface="Lucida Sans"/>
                <a:cs typeface="Lucida Sans"/>
              </a:rPr>
              <a:t>on</a:t>
            </a:r>
            <a:r>
              <a:rPr sz="1950" b="1" spc="-130" dirty="0">
                <a:solidFill>
                  <a:srgbClr val="131F48"/>
                </a:solidFill>
                <a:latin typeface="Lucida Sans"/>
                <a:cs typeface="Lucida Sans"/>
              </a:rPr>
              <a:t> </a:t>
            </a:r>
            <a:r>
              <a:rPr sz="1950" b="1" spc="15" dirty="0">
                <a:solidFill>
                  <a:srgbClr val="131F48"/>
                </a:solidFill>
                <a:latin typeface="Lucida Sans"/>
                <a:cs typeface="Lucida Sans"/>
              </a:rPr>
              <a:t>their</a:t>
            </a:r>
            <a:r>
              <a:rPr sz="1950" b="1" spc="-130" dirty="0">
                <a:solidFill>
                  <a:srgbClr val="131F48"/>
                </a:solidFill>
                <a:latin typeface="Lucida Sans"/>
                <a:cs typeface="Lucida Sans"/>
              </a:rPr>
              <a:t> </a:t>
            </a:r>
            <a:r>
              <a:rPr sz="1950" b="1" spc="-35" dirty="0">
                <a:solidFill>
                  <a:srgbClr val="131F48"/>
                </a:solidFill>
                <a:latin typeface="Lucida Sans"/>
                <a:cs typeface="Lucida Sans"/>
              </a:rPr>
              <a:t>previous</a:t>
            </a:r>
            <a:r>
              <a:rPr sz="1950" b="1" spc="-130" dirty="0">
                <a:solidFill>
                  <a:srgbClr val="131F48"/>
                </a:solidFill>
                <a:latin typeface="Lucida Sans"/>
                <a:cs typeface="Lucida Sans"/>
              </a:rPr>
              <a:t> </a:t>
            </a:r>
            <a:r>
              <a:rPr sz="1950" b="1" spc="15" dirty="0">
                <a:solidFill>
                  <a:srgbClr val="131F48"/>
                </a:solidFill>
                <a:latin typeface="Lucida Sans"/>
                <a:cs typeface="Lucida Sans"/>
              </a:rPr>
              <a:t>encounter  with</a:t>
            </a:r>
            <a:r>
              <a:rPr sz="1950" b="1" spc="-130" dirty="0">
                <a:solidFill>
                  <a:srgbClr val="131F48"/>
                </a:solidFill>
                <a:latin typeface="Lucida Sans"/>
                <a:cs typeface="Lucida Sans"/>
              </a:rPr>
              <a:t> </a:t>
            </a:r>
            <a:r>
              <a:rPr sz="1950" b="1" spc="35" dirty="0">
                <a:solidFill>
                  <a:srgbClr val="131F48"/>
                </a:solidFill>
                <a:latin typeface="Lucida Sans"/>
                <a:cs typeface="Lucida Sans"/>
              </a:rPr>
              <a:t>the</a:t>
            </a:r>
            <a:r>
              <a:rPr sz="1950" b="1" spc="-110" dirty="0">
                <a:solidFill>
                  <a:srgbClr val="131F48"/>
                </a:solidFill>
                <a:latin typeface="Lucida Sans"/>
                <a:cs typeface="Lucida Sans"/>
              </a:rPr>
              <a:t> </a:t>
            </a:r>
            <a:r>
              <a:rPr sz="1950" b="1" spc="-80" dirty="0">
                <a:solidFill>
                  <a:srgbClr val="131F48"/>
                </a:solidFill>
                <a:latin typeface="Lucida Sans"/>
                <a:cs typeface="Lucida Sans"/>
              </a:rPr>
              <a:t>CDS</a:t>
            </a:r>
            <a:r>
              <a:rPr sz="1950" b="1" spc="-110" dirty="0">
                <a:solidFill>
                  <a:srgbClr val="131F48"/>
                </a:solidFill>
                <a:latin typeface="Lucida Sans"/>
                <a:cs typeface="Lucida Sans"/>
              </a:rPr>
              <a:t> </a:t>
            </a:r>
            <a:r>
              <a:rPr sz="1950" b="1" spc="5" dirty="0">
                <a:solidFill>
                  <a:srgbClr val="131F48"/>
                </a:solidFill>
                <a:latin typeface="Lucida Sans"/>
                <a:cs typeface="Lucida Sans"/>
              </a:rPr>
              <a:t>and</a:t>
            </a:r>
            <a:r>
              <a:rPr sz="1950" b="1" spc="-120" dirty="0">
                <a:solidFill>
                  <a:srgbClr val="131F48"/>
                </a:solidFill>
                <a:latin typeface="Lucida Sans"/>
                <a:cs typeface="Lucida Sans"/>
              </a:rPr>
              <a:t> </a:t>
            </a:r>
            <a:r>
              <a:rPr sz="1950" b="1" spc="-10" dirty="0">
                <a:solidFill>
                  <a:srgbClr val="131F48"/>
                </a:solidFill>
                <a:latin typeface="Lucida Sans"/>
                <a:cs typeface="Lucida Sans"/>
              </a:rPr>
              <a:t>how</a:t>
            </a:r>
            <a:r>
              <a:rPr sz="1950" b="1" spc="-120" dirty="0">
                <a:solidFill>
                  <a:srgbClr val="131F48"/>
                </a:solidFill>
                <a:latin typeface="Lucida Sans"/>
                <a:cs typeface="Lucida Sans"/>
              </a:rPr>
              <a:t> </a:t>
            </a:r>
            <a:r>
              <a:rPr sz="1950" b="1" spc="10" dirty="0">
                <a:solidFill>
                  <a:srgbClr val="131F48"/>
                </a:solidFill>
                <a:latin typeface="Lucida Sans"/>
                <a:cs typeface="Lucida Sans"/>
              </a:rPr>
              <a:t>they</a:t>
            </a:r>
            <a:r>
              <a:rPr sz="1950" b="1" spc="-110" dirty="0">
                <a:solidFill>
                  <a:srgbClr val="131F48"/>
                </a:solidFill>
                <a:latin typeface="Lucida Sans"/>
                <a:cs typeface="Lucida Sans"/>
              </a:rPr>
              <a:t> </a:t>
            </a:r>
            <a:r>
              <a:rPr sz="1950" b="1" spc="5" dirty="0">
                <a:solidFill>
                  <a:srgbClr val="131F48"/>
                </a:solidFill>
                <a:latin typeface="Lucida Sans"/>
                <a:cs typeface="Lucida Sans"/>
              </a:rPr>
              <a:t>felt</a:t>
            </a:r>
            <a:r>
              <a:rPr sz="1950" b="1" spc="-145" dirty="0">
                <a:solidFill>
                  <a:srgbClr val="131F48"/>
                </a:solidFill>
                <a:latin typeface="Lucida Sans"/>
                <a:cs typeface="Lucida Sans"/>
              </a:rPr>
              <a:t> </a:t>
            </a:r>
            <a:r>
              <a:rPr sz="1950" b="1" spc="10" dirty="0">
                <a:solidFill>
                  <a:srgbClr val="131F48"/>
                </a:solidFill>
                <a:latin typeface="Lucida Sans"/>
                <a:cs typeface="Lucida Sans"/>
              </a:rPr>
              <a:t>about</a:t>
            </a:r>
            <a:r>
              <a:rPr sz="1950" b="1" spc="-100" dirty="0">
                <a:solidFill>
                  <a:srgbClr val="131F48"/>
                </a:solidFill>
                <a:latin typeface="Lucida Sans"/>
                <a:cs typeface="Lucida Sans"/>
              </a:rPr>
              <a:t> </a:t>
            </a:r>
            <a:r>
              <a:rPr sz="1950" b="1" spc="35" dirty="0">
                <a:solidFill>
                  <a:srgbClr val="131F48"/>
                </a:solidFill>
                <a:latin typeface="Lucida Sans"/>
                <a:cs typeface="Lucida Sans"/>
              </a:rPr>
              <a:t>it.</a:t>
            </a:r>
            <a:endParaRPr sz="1950">
              <a:latin typeface="Lucida Sans"/>
              <a:cs typeface="Lucida Sans"/>
            </a:endParaRPr>
          </a:p>
          <a:p>
            <a:pPr marL="12700" marR="68580">
              <a:lnSpc>
                <a:spcPct val="152200"/>
              </a:lnSpc>
            </a:pPr>
            <a:r>
              <a:rPr sz="1950" b="1" spc="-50" dirty="0">
                <a:solidFill>
                  <a:srgbClr val="131F48"/>
                </a:solidFill>
                <a:latin typeface="Lucida Sans"/>
                <a:cs typeface="Lucida Sans"/>
              </a:rPr>
              <a:t>The</a:t>
            </a:r>
            <a:r>
              <a:rPr sz="1950" b="1" spc="-135" dirty="0">
                <a:solidFill>
                  <a:srgbClr val="131F48"/>
                </a:solidFill>
                <a:latin typeface="Lucida Sans"/>
                <a:cs typeface="Lucida Sans"/>
              </a:rPr>
              <a:t> </a:t>
            </a:r>
            <a:r>
              <a:rPr sz="1950" b="1" spc="5" dirty="0">
                <a:solidFill>
                  <a:srgbClr val="131F48"/>
                </a:solidFill>
                <a:latin typeface="Lucida Sans"/>
                <a:cs typeface="Lucida Sans"/>
              </a:rPr>
              <a:t>input</a:t>
            </a:r>
            <a:r>
              <a:rPr sz="1950" b="1" spc="-120" dirty="0">
                <a:solidFill>
                  <a:srgbClr val="131F48"/>
                </a:solidFill>
                <a:latin typeface="Lucida Sans"/>
                <a:cs typeface="Lucida Sans"/>
              </a:rPr>
              <a:t> </a:t>
            </a:r>
            <a:r>
              <a:rPr sz="1950" b="1" spc="-35" dirty="0">
                <a:solidFill>
                  <a:srgbClr val="131F48"/>
                </a:solidFill>
                <a:latin typeface="Lucida Sans"/>
                <a:cs typeface="Lucida Sans"/>
              </a:rPr>
              <a:t>provided</a:t>
            </a:r>
            <a:r>
              <a:rPr sz="1950" b="1" spc="-100" dirty="0">
                <a:solidFill>
                  <a:srgbClr val="131F48"/>
                </a:solidFill>
                <a:latin typeface="Lucida Sans"/>
                <a:cs typeface="Lucida Sans"/>
              </a:rPr>
              <a:t> </a:t>
            </a:r>
            <a:r>
              <a:rPr sz="1950" b="1" spc="15" dirty="0">
                <a:solidFill>
                  <a:srgbClr val="131F48"/>
                </a:solidFill>
                <a:latin typeface="Lucida Sans"/>
                <a:cs typeface="Lucida Sans"/>
              </a:rPr>
              <a:t>to</a:t>
            </a:r>
            <a:r>
              <a:rPr sz="1950" b="1" spc="-90" dirty="0">
                <a:solidFill>
                  <a:srgbClr val="131F48"/>
                </a:solidFill>
                <a:latin typeface="Lucida Sans"/>
                <a:cs typeface="Lucida Sans"/>
              </a:rPr>
              <a:t> </a:t>
            </a:r>
            <a:r>
              <a:rPr sz="1950" b="1" spc="35" dirty="0">
                <a:solidFill>
                  <a:srgbClr val="131F48"/>
                </a:solidFill>
                <a:latin typeface="Lucida Sans"/>
                <a:cs typeface="Lucida Sans"/>
              </a:rPr>
              <a:t>the</a:t>
            </a:r>
            <a:r>
              <a:rPr sz="1950" b="1" spc="-130" dirty="0">
                <a:solidFill>
                  <a:srgbClr val="131F48"/>
                </a:solidFill>
                <a:latin typeface="Lucida Sans"/>
                <a:cs typeface="Lucida Sans"/>
              </a:rPr>
              <a:t> </a:t>
            </a:r>
            <a:r>
              <a:rPr sz="1950" b="1" spc="10" dirty="0">
                <a:solidFill>
                  <a:srgbClr val="131F48"/>
                </a:solidFill>
                <a:latin typeface="Lucida Sans"/>
                <a:cs typeface="Lucida Sans"/>
              </a:rPr>
              <a:t>chatbot</a:t>
            </a:r>
            <a:r>
              <a:rPr sz="1950" b="1" spc="-85" dirty="0">
                <a:solidFill>
                  <a:srgbClr val="131F48"/>
                </a:solidFill>
                <a:latin typeface="Lucida Sans"/>
                <a:cs typeface="Lucida Sans"/>
              </a:rPr>
              <a:t> </a:t>
            </a:r>
            <a:r>
              <a:rPr sz="1950" b="1" spc="-75" dirty="0">
                <a:solidFill>
                  <a:srgbClr val="131F48"/>
                </a:solidFill>
                <a:latin typeface="Lucida Sans"/>
                <a:cs typeface="Lucida Sans"/>
              </a:rPr>
              <a:t>is</a:t>
            </a:r>
            <a:r>
              <a:rPr sz="1950" b="1" spc="-125" dirty="0">
                <a:solidFill>
                  <a:srgbClr val="131F48"/>
                </a:solidFill>
                <a:latin typeface="Lucida Sans"/>
                <a:cs typeface="Lucida Sans"/>
              </a:rPr>
              <a:t> </a:t>
            </a:r>
            <a:r>
              <a:rPr sz="1950" b="1" spc="-5" dirty="0">
                <a:solidFill>
                  <a:srgbClr val="131F48"/>
                </a:solidFill>
                <a:latin typeface="Lucida Sans"/>
                <a:cs typeface="Lucida Sans"/>
              </a:rPr>
              <a:t>in</a:t>
            </a:r>
            <a:r>
              <a:rPr sz="1950" b="1" spc="-105" dirty="0">
                <a:solidFill>
                  <a:srgbClr val="131F48"/>
                </a:solidFill>
                <a:latin typeface="Lucida Sans"/>
                <a:cs typeface="Lucida Sans"/>
              </a:rPr>
              <a:t> </a:t>
            </a:r>
            <a:r>
              <a:rPr sz="1950" b="1" spc="35" dirty="0">
                <a:solidFill>
                  <a:srgbClr val="131F48"/>
                </a:solidFill>
                <a:latin typeface="Lucida Sans"/>
                <a:cs typeface="Lucida Sans"/>
              </a:rPr>
              <a:t>the  </a:t>
            </a:r>
            <a:r>
              <a:rPr sz="1950" b="1" spc="-5" dirty="0">
                <a:solidFill>
                  <a:srgbClr val="131F48"/>
                </a:solidFill>
                <a:latin typeface="Lucida Sans"/>
                <a:cs typeface="Lucida Sans"/>
              </a:rPr>
              <a:t>form </a:t>
            </a:r>
            <a:r>
              <a:rPr sz="1950" b="1" spc="-35" dirty="0">
                <a:solidFill>
                  <a:srgbClr val="131F48"/>
                </a:solidFill>
                <a:latin typeface="Lucida Sans"/>
                <a:cs typeface="Lucida Sans"/>
              </a:rPr>
              <a:t>of </a:t>
            </a:r>
            <a:r>
              <a:rPr sz="1950" b="1" spc="15" dirty="0">
                <a:solidFill>
                  <a:srgbClr val="131F48"/>
                </a:solidFill>
                <a:latin typeface="Lucida Sans"/>
                <a:cs typeface="Lucida Sans"/>
              </a:rPr>
              <a:t>textual</a:t>
            </a:r>
            <a:r>
              <a:rPr sz="1950" b="1" spc="-285" dirty="0">
                <a:solidFill>
                  <a:srgbClr val="131F48"/>
                </a:solidFill>
                <a:latin typeface="Lucida Sans"/>
                <a:cs typeface="Lucida Sans"/>
              </a:rPr>
              <a:t> </a:t>
            </a:r>
            <a:r>
              <a:rPr sz="1950" b="1" spc="30" dirty="0">
                <a:solidFill>
                  <a:srgbClr val="131F48"/>
                </a:solidFill>
                <a:latin typeface="Lucida Sans"/>
                <a:cs typeface="Lucida Sans"/>
              </a:rPr>
              <a:t>data.</a:t>
            </a:r>
            <a:endParaRPr sz="1950">
              <a:latin typeface="Lucida Sans"/>
              <a:cs typeface="Lucida Sans"/>
            </a:endParaRPr>
          </a:p>
        </p:txBody>
      </p:sp>
      <p:sp>
        <p:nvSpPr>
          <p:cNvPr id="21" name="object 21"/>
          <p:cNvSpPr/>
          <p:nvPr/>
        </p:nvSpPr>
        <p:spPr>
          <a:xfrm>
            <a:off x="1023051" y="1204034"/>
            <a:ext cx="1523266" cy="1523266"/>
          </a:xfrm>
          <a:prstGeom prst="rect">
            <a:avLst/>
          </a:prstGeom>
          <a:blipFill>
            <a:blip r:embed="rId18" cstate="print"/>
            <a:stretch>
              <a:fillRect/>
            </a:stretch>
          </a:blipFill>
        </p:spPr>
        <p:txBody>
          <a:bodyPr wrap="square" lIns="0" tIns="0" rIns="0" bIns="0" rtlCol="0"/>
          <a:lstStyle/>
          <a:p>
            <a:endParaRPr/>
          </a:p>
        </p:txBody>
      </p:sp>
      <p:sp>
        <p:nvSpPr>
          <p:cNvPr id="22" name="object 22"/>
          <p:cNvSpPr/>
          <p:nvPr/>
        </p:nvSpPr>
        <p:spPr>
          <a:xfrm>
            <a:off x="1530807" y="1510698"/>
            <a:ext cx="708846" cy="708846"/>
          </a:xfrm>
          <a:prstGeom prst="rect">
            <a:avLst/>
          </a:prstGeom>
          <a:blipFill>
            <a:blip r:embed="rId19" cstate="print"/>
            <a:stretch>
              <a:fillRect/>
            </a:stretch>
          </a:blipFill>
        </p:spPr>
        <p:txBody>
          <a:bodyPr wrap="square" lIns="0" tIns="0" rIns="0" bIns="0" rtlCol="0"/>
          <a:lstStyle/>
          <a:p>
            <a:endParaRPr/>
          </a:p>
        </p:txBody>
      </p:sp>
      <p:sp>
        <p:nvSpPr>
          <p:cNvPr id="23" name="object 23"/>
          <p:cNvSpPr txBox="1"/>
          <p:nvPr/>
        </p:nvSpPr>
        <p:spPr>
          <a:xfrm>
            <a:off x="1627929"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4" name="object 24"/>
          <p:cNvSpPr txBox="1"/>
          <p:nvPr/>
        </p:nvSpPr>
        <p:spPr>
          <a:xfrm>
            <a:off x="1753467"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25" name="object 25"/>
          <p:cNvSpPr/>
          <p:nvPr/>
        </p:nvSpPr>
        <p:spPr>
          <a:xfrm>
            <a:off x="2599104" y="6852185"/>
            <a:ext cx="2704677" cy="2702163"/>
          </a:xfrm>
          <a:prstGeom prst="rect">
            <a:avLst/>
          </a:prstGeom>
          <a:blipFill>
            <a:blip r:embed="rId20" cstate="print"/>
            <a:stretch>
              <a:fillRect/>
            </a:stretch>
          </a:blipFill>
        </p:spPr>
        <p:txBody>
          <a:bodyPr wrap="square" lIns="0" tIns="0" rIns="0" bIns="0" rtlCol="0"/>
          <a:lstStyle/>
          <a:p>
            <a:endParaRPr/>
          </a:p>
        </p:txBody>
      </p:sp>
      <p:sp>
        <p:nvSpPr>
          <p:cNvPr id="26" name="object 26"/>
          <p:cNvSpPr/>
          <p:nvPr/>
        </p:nvSpPr>
        <p:spPr>
          <a:xfrm>
            <a:off x="3255164" y="7209121"/>
            <a:ext cx="1691679" cy="1689166"/>
          </a:xfrm>
          <a:prstGeom prst="rect">
            <a:avLst/>
          </a:prstGeom>
          <a:blipFill>
            <a:blip r:embed="rId21" cstate="print"/>
            <a:stretch>
              <a:fillRect/>
            </a:stretch>
          </a:blipFill>
        </p:spPr>
        <p:txBody>
          <a:bodyPr wrap="square" lIns="0" tIns="0" rIns="0" bIns="0" rtlCol="0"/>
          <a:lstStyle/>
          <a:p>
            <a:endParaRPr/>
          </a:p>
        </p:txBody>
      </p:sp>
      <p:sp>
        <p:nvSpPr>
          <p:cNvPr id="27" name="object 27"/>
          <p:cNvSpPr/>
          <p:nvPr/>
        </p:nvSpPr>
        <p:spPr>
          <a:xfrm>
            <a:off x="3684997" y="7480595"/>
            <a:ext cx="834528" cy="829501"/>
          </a:xfrm>
          <a:prstGeom prst="rect">
            <a:avLst/>
          </a:prstGeom>
          <a:blipFill>
            <a:blip r:embed="rId22" cstate="print"/>
            <a:stretch>
              <a:fillRect/>
            </a:stretch>
          </a:blipFill>
        </p:spPr>
        <p:txBody>
          <a:bodyPr wrap="square" lIns="0" tIns="0" rIns="0" bIns="0" rtlCol="0"/>
          <a:lstStyle/>
          <a:p>
            <a:endParaRPr/>
          </a:p>
        </p:txBody>
      </p:sp>
      <p:sp>
        <p:nvSpPr>
          <p:cNvPr id="28" name="object 28"/>
          <p:cNvSpPr txBox="1"/>
          <p:nvPr/>
        </p:nvSpPr>
        <p:spPr>
          <a:xfrm>
            <a:off x="3638958" y="8428194"/>
            <a:ext cx="896619" cy="227965"/>
          </a:xfrm>
          <a:prstGeom prst="rect">
            <a:avLst/>
          </a:prstGeom>
        </p:spPr>
        <p:txBody>
          <a:bodyPr vert="horz" wrap="square" lIns="0" tIns="15875" rIns="0" bIns="0" rtlCol="0">
            <a:spAutoFit/>
          </a:bodyPr>
          <a:lstStyle/>
          <a:p>
            <a:pPr marL="12700">
              <a:lnSpc>
                <a:spcPct val="100000"/>
              </a:lnSpc>
              <a:spcBef>
                <a:spcPts val="125"/>
              </a:spcBef>
            </a:pPr>
            <a:r>
              <a:rPr sz="1300" b="1" spc="35" dirty="0">
                <a:solidFill>
                  <a:srgbClr val="FFFFFF"/>
                </a:solidFill>
                <a:latin typeface="Lucida Sans"/>
                <a:cs typeface="Lucida Sans"/>
              </a:rPr>
              <a:t>P</a:t>
            </a:r>
            <a:r>
              <a:rPr sz="1300" b="1" spc="-185" dirty="0">
                <a:solidFill>
                  <a:srgbClr val="FFFFFF"/>
                </a:solidFill>
                <a:latin typeface="Lucida Sans"/>
                <a:cs typeface="Lucida Sans"/>
              </a:rPr>
              <a:t> </a:t>
            </a:r>
            <a:r>
              <a:rPr sz="1300" b="1" spc="105" dirty="0">
                <a:solidFill>
                  <a:srgbClr val="FFFFFF"/>
                </a:solidFill>
                <a:latin typeface="Lucida Sans"/>
                <a:cs typeface="Lucida Sans"/>
              </a:rPr>
              <a:t>YTH</a:t>
            </a:r>
            <a:r>
              <a:rPr sz="1300" b="1" spc="-190" dirty="0">
                <a:solidFill>
                  <a:srgbClr val="FFFFFF"/>
                </a:solidFill>
                <a:latin typeface="Lucida Sans"/>
                <a:cs typeface="Lucida Sans"/>
              </a:rPr>
              <a:t> </a:t>
            </a:r>
            <a:r>
              <a:rPr sz="1300" b="1" spc="-15" dirty="0">
                <a:solidFill>
                  <a:srgbClr val="FFFFFF"/>
                </a:solidFill>
                <a:latin typeface="Lucida Sans"/>
                <a:cs typeface="Lucida Sans"/>
              </a:rPr>
              <a:t>O</a:t>
            </a:r>
            <a:r>
              <a:rPr sz="1300" b="1" spc="-190" dirty="0">
                <a:solidFill>
                  <a:srgbClr val="FFFFFF"/>
                </a:solidFill>
                <a:latin typeface="Lucida Sans"/>
                <a:cs typeface="Lucida Sans"/>
              </a:rPr>
              <a:t> </a:t>
            </a:r>
            <a:r>
              <a:rPr sz="1300" b="1" spc="75" dirty="0">
                <a:solidFill>
                  <a:srgbClr val="FFFFFF"/>
                </a:solidFill>
                <a:latin typeface="Lucida Sans"/>
                <a:cs typeface="Lucida Sans"/>
              </a:rPr>
              <a:t>N</a:t>
            </a:r>
            <a:endParaRPr sz="1300">
              <a:latin typeface="Lucida Sans"/>
              <a:cs typeface="Lucida Sans"/>
            </a:endParaRPr>
          </a:p>
        </p:txBody>
      </p:sp>
      <p:sp>
        <p:nvSpPr>
          <p:cNvPr id="29" name="object 29"/>
          <p:cNvSpPr/>
          <p:nvPr/>
        </p:nvSpPr>
        <p:spPr>
          <a:xfrm>
            <a:off x="4539635" y="6852184"/>
            <a:ext cx="2704677" cy="2704677"/>
          </a:xfrm>
          <a:prstGeom prst="rect">
            <a:avLst/>
          </a:prstGeom>
          <a:blipFill>
            <a:blip r:embed="rId23" cstate="print"/>
            <a:stretch>
              <a:fillRect/>
            </a:stretch>
          </a:blipFill>
        </p:spPr>
        <p:txBody>
          <a:bodyPr wrap="square" lIns="0" tIns="0" rIns="0" bIns="0" rtlCol="0"/>
          <a:lstStyle/>
          <a:p>
            <a:endParaRPr/>
          </a:p>
        </p:txBody>
      </p:sp>
      <p:sp>
        <p:nvSpPr>
          <p:cNvPr id="30" name="object 30"/>
          <p:cNvSpPr/>
          <p:nvPr/>
        </p:nvSpPr>
        <p:spPr>
          <a:xfrm>
            <a:off x="5195695" y="7209121"/>
            <a:ext cx="1691679" cy="1691680"/>
          </a:xfrm>
          <a:prstGeom prst="rect">
            <a:avLst/>
          </a:prstGeom>
          <a:blipFill>
            <a:blip r:embed="rId24" cstate="print"/>
            <a:stretch>
              <a:fillRect/>
            </a:stretch>
          </a:blipFill>
        </p:spPr>
        <p:txBody>
          <a:bodyPr wrap="square" lIns="0" tIns="0" rIns="0" bIns="0" rtlCol="0"/>
          <a:lstStyle/>
          <a:p>
            <a:endParaRPr/>
          </a:p>
        </p:txBody>
      </p:sp>
      <p:sp>
        <p:nvSpPr>
          <p:cNvPr id="31" name="object 31"/>
          <p:cNvSpPr/>
          <p:nvPr/>
        </p:nvSpPr>
        <p:spPr>
          <a:xfrm>
            <a:off x="6480166" y="6852184"/>
            <a:ext cx="2704677" cy="2704677"/>
          </a:xfrm>
          <a:prstGeom prst="rect">
            <a:avLst/>
          </a:prstGeom>
          <a:blipFill>
            <a:blip r:embed="rId25" cstate="print"/>
            <a:stretch>
              <a:fillRect/>
            </a:stretch>
          </a:blipFill>
        </p:spPr>
        <p:txBody>
          <a:bodyPr wrap="square" lIns="0" tIns="0" rIns="0" bIns="0" rtlCol="0"/>
          <a:lstStyle/>
          <a:p>
            <a:endParaRPr/>
          </a:p>
        </p:txBody>
      </p:sp>
      <p:sp>
        <p:nvSpPr>
          <p:cNvPr id="32" name="object 32"/>
          <p:cNvSpPr/>
          <p:nvPr/>
        </p:nvSpPr>
        <p:spPr>
          <a:xfrm>
            <a:off x="7136226" y="7209121"/>
            <a:ext cx="1691679" cy="1691680"/>
          </a:xfrm>
          <a:prstGeom prst="rect">
            <a:avLst/>
          </a:prstGeom>
          <a:blipFill>
            <a:blip r:embed="rId26" cstate="print"/>
            <a:stretch>
              <a:fillRect/>
            </a:stretch>
          </a:blipFill>
        </p:spPr>
        <p:txBody>
          <a:bodyPr wrap="square" lIns="0" tIns="0" rIns="0" bIns="0" rtlCol="0"/>
          <a:lstStyle/>
          <a:p>
            <a:endParaRPr/>
          </a:p>
        </p:txBody>
      </p:sp>
      <p:sp>
        <p:nvSpPr>
          <p:cNvPr id="33" name="object 33"/>
          <p:cNvSpPr/>
          <p:nvPr/>
        </p:nvSpPr>
        <p:spPr>
          <a:xfrm>
            <a:off x="7382563" y="7319722"/>
            <a:ext cx="1199006" cy="1201520"/>
          </a:xfrm>
          <a:prstGeom prst="rect">
            <a:avLst/>
          </a:prstGeom>
          <a:blipFill>
            <a:blip r:embed="rId27" cstate="print"/>
            <a:stretch>
              <a:fillRect/>
            </a:stretch>
          </a:blipFill>
        </p:spPr>
        <p:txBody>
          <a:bodyPr wrap="square" lIns="0" tIns="0" rIns="0" bIns="0" rtlCol="0"/>
          <a:lstStyle/>
          <a:p>
            <a:endParaRPr/>
          </a:p>
        </p:txBody>
      </p:sp>
      <p:sp>
        <p:nvSpPr>
          <p:cNvPr id="34" name="object 34"/>
          <p:cNvSpPr txBox="1"/>
          <p:nvPr/>
        </p:nvSpPr>
        <p:spPr>
          <a:xfrm>
            <a:off x="7469506" y="8429422"/>
            <a:ext cx="995680" cy="227965"/>
          </a:xfrm>
          <a:prstGeom prst="rect">
            <a:avLst/>
          </a:prstGeom>
        </p:spPr>
        <p:txBody>
          <a:bodyPr vert="horz" wrap="square" lIns="0" tIns="15875" rIns="0" bIns="0" rtlCol="0">
            <a:spAutoFit/>
          </a:bodyPr>
          <a:lstStyle/>
          <a:p>
            <a:pPr marL="12700">
              <a:lnSpc>
                <a:spcPct val="100000"/>
              </a:lnSpc>
              <a:spcBef>
                <a:spcPts val="125"/>
              </a:spcBef>
            </a:pPr>
            <a:r>
              <a:rPr sz="1300" b="1" spc="-85" dirty="0">
                <a:solidFill>
                  <a:srgbClr val="FFFFFF"/>
                </a:solidFill>
                <a:latin typeface="Lucida Sans"/>
                <a:cs typeface="Lucida Sans"/>
              </a:rPr>
              <a:t>C</a:t>
            </a:r>
            <a:r>
              <a:rPr sz="1300" b="1" spc="-175" dirty="0">
                <a:solidFill>
                  <a:srgbClr val="FFFFFF"/>
                </a:solidFill>
                <a:latin typeface="Lucida Sans"/>
                <a:cs typeface="Lucida Sans"/>
              </a:rPr>
              <a:t> </a:t>
            </a:r>
            <a:r>
              <a:rPr sz="1300" b="1" dirty="0">
                <a:solidFill>
                  <a:srgbClr val="FFFFFF"/>
                </a:solidFill>
                <a:latin typeface="Lucida Sans"/>
                <a:cs typeface="Lucida Sans"/>
              </a:rPr>
              <a:t>H</a:t>
            </a:r>
            <a:r>
              <a:rPr sz="1300" b="1" spc="-180" dirty="0">
                <a:solidFill>
                  <a:srgbClr val="FFFFFF"/>
                </a:solidFill>
                <a:latin typeface="Lucida Sans"/>
                <a:cs typeface="Lucida Sans"/>
              </a:rPr>
              <a:t> </a:t>
            </a:r>
            <a:r>
              <a:rPr sz="1300" b="1" spc="-15" dirty="0">
                <a:solidFill>
                  <a:srgbClr val="FFFFFF"/>
                </a:solidFill>
                <a:latin typeface="Lucida Sans"/>
                <a:cs typeface="Lucida Sans"/>
              </a:rPr>
              <a:t>AT</a:t>
            </a:r>
            <a:r>
              <a:rPr sz="1300" b="1" spc="-170" dirty="0">
                <a:solidFill>
                  <a:srgbClr val="FFFFFF"/>
                </a:solidFill>
                <a:latin typeface="Lucida Sans"/>
                <a:cs typeface="Lucida Sans"/>
              </a:rPr>
              <a:t> </a:t>
            </a:r>
            <a:r>
              <a:rPr sz="1300" b="1" spc="70" dirty="0">
                <a:solidFill>
                  <a:srgbClr val="FFFFFF"/>
                </a:solidFill>
                <a:latin typeface="Lucida Sans"/>
                <a:cs typeface="Lucida Sans"/>
              </a:rPr>
              <a:t>B</a:t>
            </a:r>
            <a:r>
              <a:rPr sz="1300" b="1" spc="-175" dirty="0">
                <a:solidFill>
                  <a:srgbClr val="FFFFFF"/>
                </a:solidFill>
                <a:latin typeface="Lucida Sans"/>
                <a:cs typeface="Lucida Sans"/>
              </a:rPr>
              <a:t> </a:t>
            </a:r>
            <a:r>
              <a:rPr sz="1300" b="1" spc="-15" dirty="0">
                <a:solidFill>
                  <a:srgbClr val="FFFFFF"/>
                </a:solidFill>
                <a:latin typeface="Lucida Sans"/>
                <a:cs typeface="Lucida Sans"/>
              </a:rPr>
              <a:t>O</a:t>
            </a:r>
            <a:r>
              <a:rPr sz="1300" b="1" spc="-240" dirty="0">
                <a:solidFill>
                  <a:srgbClr val="FFFFFF"/>
                </a:solidFill>
                <a:latin typeface="Lucida Sans"/>
                <a:cs typeface="Lucida Sans"/>
              </a:rPr>
              <a:t> </a:t>
            </a:r>
            <a:r>
              <a:rPr sz="1300" b="1" spc="-130" dirty="0">
                <a:solidFill>
                  <a:srgbClr val="FFFFFF"/>
                </a:solidFill>
                <a:latin typeface="Lucida Sans"/>
                <a:cs typeface="Lucida Sans"/>
              </a:rPr>
              <a:t>T</a:t>
            </a:r>
            <a:endParaRPr sz="1300">
              <a:latin typeface="Lucida Sans"/>
              <a:cs typeface="Lucida Sans"/>
            </a:endParaRPr>
          </a:p>
        </p:txBody>
      </p:sp>
      <p:sp>
        <p:nvSpPr>
          <p:cNvPr id="35" name="object 35"/>
          <p:cNvSpPr txBox="1"/>
          <p:nvPr/>
        </p:nvSpPr>
        <p:spPr>
          <a:xfrm>
            <a:off x="5586883" y="7684899"/>
            <a:ext cx="908050" cy="935990"/>
          </a:xfrm>
          <a:prstGeom prst="rect">
            <a:avLst/>
          </a:prstGeom>
        </p:spPr>
        <p:txBody>
          <a:bodyPr vert="horz" wrap="square" lIns="0" tIns="14604" rIns="0" bIns="0" rtlCol="0">
            <a:spAutoFit/>
          </a:bodyPr>
          <a:lstStyle/>
          <a:p>
            <a:pPr algn="ctr">
              <a:lnSpc>
                <a:spcPct val="100000"/>
              </a:lnSpc>
              <a:spcBef>
                <a:spcPts val="114"/>
              </a:spcBef>
            </a:pPr>
            <a:r>
              <a:rPr sz="2950" b="1" spc="25" dirty="0">
                <a:solidFill>
                  <a:srgbClr val="FFFFFF"/>
                </a:solidFill>
                <a:latin typeface="Trebuchet MS"/>
                <a:cs typeface="Trebuchet MS"/>
              </a:rPr>
              <a:t>N</a:t>
            </a:r>
            <a:r>
              <a:rPr sz="2950" b="1" spc="-105" dirty="0">
                <a:solidFill>
                  <a:srgbClr val="FFFFFF"/>
                </a:solidFill>
                <a:latin typeface="Trebuchet MS"/>
                <a:cs typeface="Trebuchet MS"/>
              </a:rPr>
              <a:t>LTK</a:t>
            </a:r>
            <a:endParaRPr sz="2950">
              <a:latin typeface="Trebuchet MS"/>
              <a:cs typeface="Trebuchet MS"/>
            </a:endParaRPr>
          </a:p>
          <a:p>
            <a:pPr marR="20955" algn="ctr">
              <a:lnSpc>
                <a:spcPct val="100000"/>
              </a:lnSpc>
              <a:spcBef>
                <a:spcPts val="2045"/>
              </a:spcBef>
            </a:pPr>
            <a:r>
              <a:rPr sz="1300" b="1" spc="75" dirty="0">
                <a:solidFill>
                  <a:srgbClr val="FFFFFF"/>
                </a:solidFill>
                <a:latin typeface="Lucida Sans"/>
                <a:cs typeface="Lucida Sans"/>
              </a:rPr>
              <a:t>N</a:t>
            </a:r>
            <a:r>
              <a:rPr sz="1300" b="1" spc="-185" dirty="0">
                <a:solidFill>
                  <a:srgbClr val="FFFFFF"/>
                </a:solidFill>
                <a:latin typeface="Lucida Sans"/>
                <a:cs typeface="Lucida Sans"/>
              </a:rPr>
              <a:t> </a:t>
            </a:r>
            <a:r>
              <a:rPr sz="1300" b="1" spc="50" dirty="0">
                <a:solidFill>
                  <a:srgbClr val="FFFFFF"/>
                </a:solidFill>
                <a:latin typeface="Lucida Sans"/>
                <a:cs typeface="Lucida Sans"/>
              </a:rPr>
              <a:t>LT</a:t>
            </a:r>
            <a:r>
              <a:rPr sz="1300" b="1" spc="-165" dirty="0">
                <a:solidFill>
                  <a:srgbClr val="FFFFFF"/>
                </a:solidFill>
                <a:latin typeface="Lucida Sans"/>
                <a:cs typeface="Lucida Sans"/>
              </a:rPr>
              <a:t> </a:t>
            </a:r>
            <a:r>
              <a:rPr sz="1300" b="1" spc="-45" dirty="0">
                <a:solidFill>
                  <a:srgbClr val="FFFFFF"/>
                </a:solidFill>
                <a:latin typeface="Lucida Sans"/>
                <a:cs typeface="Lucida Sans"/>
              </a:rPr>
              <a:t>K</a:t>
            </a:r>
            <a:endParaRPr sz="1300">
              <a:latin typeface="Lucida Sans"/>
              <a:cs typeface="Lucid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0" y="573120"/>
            <a:ext cx="10876513" cy="10738263"/>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354852" y="1224143"/>
            <a:ext cx="8870638" cy="8873151"/>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2486022" y="1367421"/>
            <a:ext cx="7583602" cy="9353236"/>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4537594" y="3113293"/>
            <a:ext cx="3768950" cy="5499099"/>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0791070" y="2335172"/>
            <a:ext cx="4049464" cy="1304579"/>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1264319" y="2689470"/>
            <a:ext cx="3226967" cy="535405"/>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4144257" y="2548831"/>
            <a:ext cx="1095937" cy="869719"/>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14552119" y="2900616"/>
            <a:ext cx="331797" cy="107081"/>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10778490" y="3162160"/>
            <a:ext cx="5070004" cy="1588610"/>
          </a:xfrm>
          <a:prstGeom prst="rect">
            <a:avLst/>
          </a:prstGeom>
          <a:blipFill>
            <a:blip r:embed="rId20" cstate="print"/>
            <a:stretch>
              <a:fillRect/>
            </a:stretch>
          </a:blipFill>
        </p:spPr>
        <p:txBody>
          <a:bodyPr wrap="square" lIns="0" tIns="0" rIns="0" bIns="0" rtlCol="0"/>
          <a:lstStyle/>
          <a:p>
            <a:endParaRPr/>
          </a:p>
        </p:txBody>
      </p:sp>
      <p:sp>
        <p:nvSpPr>
          <p:cNvPr id="21" name="object 21"/>
          <p:cNvSpPr/>
          <p:nvPr/>
        </p:nvSpPr>
        <p:spPr>
          <a:xfrm>
            <a:off x="11264319" y="3519725"/>
            <a:ext cx="4226642" cy="811403"/>
          </a:xfrm>
          <a:prstGeom prst="rect">
            <a:avLst/>
          </a:prstGeom>
          <a:blipFill>
            <a:blip r:embed="rId21" cstate="print"/>
            <a:stretch>
              <a:fillRect/>
            </a:stretch>
          </a:blipFill>
        </p:spPr>
        <p:txBody>
          <a:bodyPr wrap="square" lIns="0" tIns="0" rIns="0" bIns="0" rtlCol="0"/>
          <a:lstStyle/>
          <a:p>
            <a:endParaRPr/>
          </a:p>
        </p:txBody>
      </p:sp>
      <p:sp>
        <p:nvSpPr>
          <p:cNvPr id="22" name="object 22"/>
          <p:cNvSpPr txBox="1"/>
          <p:nvPr/>
        </p:nvSpPr>
        <p:spPr>
          <a:xfrm>
            <a:off x="11204821" y="2166067"/>
            <a:ext cx="1832610" cy="252095"/>
          </a:xfrm>
          <a:prstGeom prst="rect">
            <a:avLst/>
          </a:prstGeom>
        </p:spPr>
        <p:txBody>
          <a:bodyPr vert="horz" wrap="square" lIns="0" tIns="17145" rIns="0" bIns="0" rtlCol="0">
            <a:spAutoFit/>
          </a:bodyPr>
          <a:lstStyle/>
          <a:p>
            <a:pPr marL="12700">
              <a:lnSpc>
                <a:spcPct val="100000"/>
              </a:lnSpc>
              <a:spcBef>
                <a:spcPts val="135"/>
              </a:spcBef>
            </a:pPr>
            <a:r>
              <a:rPr sz="1450" b="1" spc="150" dirty="0">
                <a:solidFill>
                  <a:srgbClr val="ACB9E9"/>
                </a:solidFill>
                <a:latin typeface="Lucida Sans"/>
                <a:cs typeface="Lucida Sans"/>
              </a:rPr>
              <a:t>ME</a:t>
            </a:r>
            <a:r>
              <a:rPr sz="1450" b="1" spc="-220" dirty="0">
                <a:solidFill>
                  <a:srgbClr val="ACB9E9"/>
                </a:solidFill>
                <a:latin typeface="Lucida Sans"/>
                <a:cs typeface="Lucida Sans"/>
              </a:rPr>
              <a:t> </a:t>
            </a:r>
            <a:r>
              <a:rPr sz="1450" b="1" spc="-145" dirty="0">
                <a:solidFill>
                  <a:srgbClr val="ACB9E9"/>
                </a:solidFill>
                <a:latin typeface="Lucida Sans"/>
                <a:cs typeface="Lucida Sans"/>
              </a:rPr>
              <a:t>T</a:t>
            </a:r>
            <a:r>
              <a:rPr sz="1450" b="1" spc="-225" dirty="0">
                <a:solidFill>
                  <a:srgbClr val="ACB9E9"/>
                </a:solidFill>
                <a:latin typeface="Lucida Sans"/>
                <a:cs typeface="Lucida Sans"/>
              </a:rPr>
              <a:t> </a:t>
            </a:r>
            <a:r>
              <a:rPr sz="1450" b="1" dirty="0">
                <a:solidFill>
                  <a:srgbClr val="ACB9E9"/>
                </a:solidFill>
                <a:latin typeface="Lucida Sans"/>
                <a:cs typeface="Lucida Sans"/>
              </a:rPr>
              <a:t>H</a:t>
            </a:r>
            <a:r>
              <a:rPr sz="1450" b="1" spc="-225" dirty="0">
                <a:solidFill>
                  <a:srgbClr val="ACB9E9"/>
                </a:solidFill>
                <a:latin typeface="Lucida Sans"/>
                <a:cs typeface="Lucida Sans"/>
              </a:rPr>
              <a:t> </a:t>
            </a:r>
            <a:r>
              <a:rPr sz="1450" b="1" spc="95" dirty="0">
                <a:solidFill>
                  <a:srgbClr val="ACB9E9"/>
                </a:solidFill>
                <a:latin typeface="Lucida Sans"/>
                <a:cs typeface="Lucida Sans"/>
              </a:rPr>
              <a:t>OD</a:t>
            </a:r>
            <a:r>
              <a:rPr sz="1450" b="1" spc="-210" dirty="0">
                <a:solidFill>
                  <a:srgbClr val="ACB9E9"/>
                </a:solidFill>
                <a:latin typeface="Lucida Sans"/>
                <a:cs typeface="Lucida Sans"/>
              </a:rPr>
              <a:t> </a:t>
            </a:r>
            <a:r>
              <a:rPr sz="1450" b="1" spc="120" dirty="0">
                <a:solidFill>
                  <a:srgbClr val="ACB9E9"/>
                </a:solidFill>
                <a:latin typeface="Lucida Sans"/>
                <a:cs typeface="Lucida Sans"/>
              </a:rPr>
              <a:t>OL</a:t>
            </a:r>
            <a:r>
              <a:rPr sz="1450" b="1" spc="-265" dirty="0">
                <a:solidFill>
                  <a:srgbClr val="ACB9E9"/>
                </a:solidFill>
                <a:latin typeface="Lucida Sans"/>
                <a:cs typeface="Lucida Sans"/>
              </a:rPr>
              <a:t> </a:t>
            </a:r>
            <a:r>
              <a:rPr sz="1450" b="1" spc="-15" dirty="0">
                <a:solidFill>
                  <a:srgbClr val="ACB9E9"/>
                </a:solidFill>
                <a:latin typeface="Lucida Sans"/>
                <a:cs typeface="Lucida Sans"/>
              </a:rPr>
              <a:t>O</a:t>
            </a:r>
            <a:r>
              <a:rPr sz="1450" b="1" spc="-229" dirty="0">
                <a:solidFill>
                  <a:srgbClr val="ACB9E9"/>
                </a:solidFill>
                <a:latin typeface="Lucida Sans"/>
                <a:cs typeface="Lucida Sans"/>
              </a:rPr>
              <a:t> </a:t>
            </a:r>
            <a:r>
              <a:rPr sz="1450" b="1" spc="-10" dirty="0">
                <a:solidFill>
                  <a:srgbClr val="ACB9E9"/>
                </a:solidFill>
                <a:latin typeface="Lucida Sans"/>
                <a:cs typeface="Lucida Sans"/>
              </a:rPr>
              <a:t>G</a:t>
            </a:r>
            <a:r>
              <a:rPr sz="1450" b="1" spc="-225" dirty="0">
                <a:solidFill>
                  <a:srgbClr val="ACB9E9"/>
                </a:solidFill>
                <a:latin typeface="Lucida Sans"/>
                <a:cs typeface="Lucida Sans"/>
              </a:rPr>
              <a:t> </a:t>
            </a:r>
            <a:r>
              <a:rPr sz="1450" b="1" spc="-70" dirty="0">
                <a:solidFill>
                  <a:srgbClr val="ACB9E9"/>
                </a:solidFill>
                <a:latin typeface="Lucida Sans"/>
                <a:cs typeface="Lucida Sans"/>
              </a:rPr>
              <a:t>Y</a:t>
            </a:r>
            <a:endParaRPr sz="1450">
              <a:latin typeface="Lucida Sans"/>
              <a:cs typeface="Lucida Sans"/>
            </a:endParaRPr>
          </a:p>
        </p:txBody>
      </p:sp>
      <p:sp>
        <p:nvSpPr>
          <p:cNvPr id="23" name="object 23"/>
          <p:cNvSpPr/>
          <p:nvPr/>
        </p:nvSpPr>
        <p:spPr>
          <a:xfrm>
            <a:off x="17658326"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24" name="object 24"/>
          <p:cNvSpPr/>
          <p:nvPr/>
        </p:nvSpPr>
        <p:spPr>
          <a:xfrm>
            <a:off x="17349148" y="1204032"/>
            <a:ext cx="1520752" cy="1523266"/>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17856905" y="1510698"/>
            <a:ext cx="706332" cy="708846"/>
          </a:xfrm>
          <a:prstGeom prst="rect">
            <a:avLst/>
          </a:prstGeom>
          <a:blipFill>
            <a:blip r:embed="rId23" cstate="print"/>
            <a:stretch>
              <a:fillRect/>
            </a:stretch>
          </a:blipFill>
        </p:spPr>
        <p:txBody>
          <a:bodyPr wrap="square" lIns="0" tIns="0" rIns="0" bIns="0" rtlCol="0"/>
          <a:lstStyle/>
          <a:p>
            <a:endParaRPr/>
          </a:p>
        </p:txBody>
      </p:sp>
      <p:sp>
        <p:nvSpPr>
          <p:cNvPr id="26" name="object 26"/>
          <p:cNvSpPr txBox="1"/>
          <p:nvPr/>
        </p:nvSpPr>
        <p:spPr>
          <a:xfrm>
            <a:off x="17953135"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7" name="object 27"/>
          <p:cNvSpPr txBox="1"/>
          <p:nvPr/>
        </p:nvSpPr>
        <p:spPr>
          <a:xfrm>
            <a:off x="18078674"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28" name="object 28"/>
          <p:cNvSpPr/>
          <p:nvPr/>
        </p:nvSpPr>
        <p:spPr>
          <a:xfrm>
            <a:off x="11002205" y="4692977"/>
            <a:ext cx="1337256" cy="1337246"/>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11233461" y="4924222"/>
            <a:ext cx="754090" cy="754092"/>
          </a:xfrm>
          <a:prstGeom prst="rect">
            <a:avLst/>
          </a:prstGeom>
          <a:blipFill>
            <a:blip r:embed="rId25" cstate="print"/>
            <a:stretch>
              <a:fillRect/>
            </a:stretch>
          </a:blipFill>
        </p:spPr>
        <p:txBody>
          <a:bodyPr wrap="square" lIns="0" tIns="0" rIns="0" bIns="0" rtlCol="0"/>
          <a:lstStyle/>
          <a:p>
            <a:endParaRPr/>
          </a:p>
        </p:txBody>
      </p:sp>
      <p:sp>
        <p:nvSpPr>
          <p:cNvPr id="30" name="object 30"/>
          <p:cNvSpPr/>
          <p:nvPr/>
        </p:nvSpPr>
        <p:spPr>
          <a:xfrm>
            <a:off x="11424699" y="5155848"/>
            <a:ext cx="367030" cy="303530"/>
          </a:xfrm>
          <a:custGeom>
            <a:avLst/>
            <a:gdLst/>
            <a:ahLst/>
            <a:cxnLst/>
            <a:rect l="l" t="t" r="r" b="b"/>
            <a:pathLst>
              <a:path w="367029" h="303529">
                <a:moveTo>
                  <a:pt x="328953" y="0"/>
                </a:moveTo>
                <a:lnTo>
                  <a:pt x="317099" y="4221"/>
                </a:lnTo>
                <a:lnTo>
                  <a:pt x="307420" y="12983"/>
                </a:lnTo>
                <a:lnTo>
                  <a:pt x="151700" y="224129"/>
                </a:lnTo>
                <a:lnTo>
                  <a:pt x="52684" y="144970"/>
                </a:lnTo>
                <a:lnTo>
                  <a:pt x="6579" y="151076"/>
                </a:lnTo>
                <a:lnTo>
                  <a:pt x="0" y="174677"/>
                </a:lnTo>
                <a:lnTo>
                  <a:pt x="3601" y="186405"/>
                </a:lnTo>
                <a:lnTo>
                  <a:pt x="11596" y="196259"/>
                </a:lnTo>
                <a:lnTo>
                  <a:pt x="137320" y="296731"/>
                </a:lnTo>
                <a:lnTo>
                  <a:pt x="149107" y="302635"/>
                </a:lnTo>
                <a:lnTo>
                  <a:pt x="161802" y="303533"/>
                </a:lnTo>
                <a:lnTo>
                  <a:pt x="173908" y="299609"/>
                </a:lnTo>
                <a:lnTo>
                  <a:pt x="184294" y="290562"/>
                </a:lnTo>
                <a:lnTo>
                  <a:pt x="360416" y="51934"/>
                </a:lnTo>
                <a:lnTo>
                  <a:pt x="365901" y="40104"/>
                </a:lnTo>
                <a:lnTo>
                  <a:pt x="366405" y="27530"/>
                </a:lnTo>
                <a:lnTo>
                  <a:pt x="362151" y="15687"/>
                </a:lnTo>
                <a:lnTo>
                  <a:pt x="353347" y="6028"/>
                </a:lnTo>
                <a:lnTo>
                  <a:pt x="341527" y="528"/>
                </a:lnTo>
                <a:lnTo>
                  <a:pt x="328953" y="0"/>
                </a:lnTo>
                <a:close/>
              </a:path>
            </a:pathLst>
          </a:custGeom>
          <a:solidFill>
            <a:srgbClr val="F8F9FD"/>
          </a:solidFill>
        </p:spPr>
        <p:txBody>
          <a:bodyPr wrap="square" lIns="0" tIns="0" rIns="0" bIns="0" rtlCol="0"/>
          <a:lstStyle/>
          <a:p>
            <a:endParaRPr/>
          </a:p>
        </p:txBody>
      </p:sp>
      <p:sp>
        <p:nvSpPr>
          <p:cNvPr id="31" name="object 31"/>
          <p:cNvSpPr/>
          <p:nvPr/>
        </p:nvSpPr>
        <p:spPr>
          <a:xfrm>
            <a:off x="11007233" y="5577769"/>
            <a:ext cx="1337256" cy="1334732"/>
          </a:xfrm>
          <a:prstGeom prst="rect">
            <a:avLst/>
          </a:prstGeom>
          <a:blipFill>
            <a:blip r:embed="rId26" cstate="print"/>
            <a:stretch>
              <a:fillRect/>
            </a:stretch>
          </a:blipFill>
        </p:spPr>
        <p:txBody>
          <a:bodyPr wrap="square" lIns="0" tIns="0" rIns="0" bIns="0" rtlCol="0"/>
          <a:lstStyle/>
          <a:p>
            <a:endParaRPr/>
          </a:p>
        </p:txBody>
      </p:sp>
      <p:sp>
        <p:nvSpPr>
          <p:cNvPr id="32" name="object 32"/>
          <p:cNvSpPr/>
          <p:nvPr/>
        </p:nvSpPr>
        <p:spPr>
          <a:xfrm>
            <a:off x="11238489" y="5809024"/>
            <a:ext cx="754090" cy="751578"/>
          </a:xfrm>
          <a:prstGeom prst="rect">
            <a:avLst/>
          </a:prstGeom>
          <a:blipFill>
            <a:blip r:embed="rId27" cstate="print"/>
            <a:stretch>
              <a:fillRect/>
            </a:stretch>
          </a:blipFill>
        </p:spPr>
        <p:txBody>
          <a:bodyPr wrap="square" lIns="0" tIns="0" rIns="0" bIns="0" rtlCol="0"/>
          <a:lstStyle/>
          <a:p>
            <a:endParaRPr/>
          </a:p>
        </p:txBody>
      </p:sp>
      <p:sp>
        <p:nvSpPr>
          <p:cNvPr id="33" name="object 33"/>
          <p:cNvSpPr/>
          <p:nvPr/>
        </p:nvSpPr>
        <p:spPr>
          <a:xfrm>
            <a:off x="11427213" y="6050703"/>
            <a:ext cx="367030" cy="303530"/>
          </a:xfrm>
          <a:custGeom>
            <a:avLst/>
            <a:gdLst/>
            <a:ahLst/>
            <a:cxnLst/>
            <a:rect l="l" t="t" r="r" b="b"/>
            <a:pathLst>
              <a:path w="367029" h="303529">
                <a:moveTo>
                  <a:pt x="328953" y="0"/>
                </a:moveTo>
                <a:lnTo>
                  <a:pt x="317099" y="4221"/>
                </a:lnTo>
                <a:lnTo>
                  <a:pt x="307420" y="12983"/>
                </a:lnTo>
                <a:lnTo>
                  <a:pt x="151700" y="224129"/>
                </a:lnTo>
                <a:lnTo>
                  <a:pt x="52684" y="144970"/>
                </a:lnTo>
                <a:lnTo>
                  <a:pt x="6579" y="151076"/>
                </a:lnTo>
                <a:lnTo>
                  <a:pt x="0" y="174677"/>
                </a:lnTo>
                <a:lnTo>
                  <a:pt x="3601" y="186405"/>
                </a:lnTo>
                <a:lnTo>
                  <a:pt x="11596" y="196259"/>
                </a:lnTo>
                <a:lnTo>
                  <a:pt x="137320" y="296731"/>
                </a:lnTo>
                <a:lnTo>
                  <a:pt x="149107" y="302635"/>
                </a:lnTo>
                <a:lnTo>
                  <a:pt x="161802" y="303533"/>
                </a:lnTo>
                <a:lnTo>
                  <a:pt x="173908" y="299609"/>
                </a:lnTo>
                <a:lnTo>
                  <a:pt x="184294" y="290562"/>
                </a:lnTo>
                <a:lnTo>
                  <a:pt x="360416" y="51934"/>
                </a:lnTo>
                <a:lnTo>
                  <a:pt x="365901" y="40104"/>
                </a:lnTo>
                <a:lnTo>
                  <a:pt x="366405" y="27530"/>
                </a:lnTo>
                <a:lnTo>
                  <a:pt x="362151" y="15687"/>
                </a:lnTo>
                <a:lnTo>
                  <a:pt x="353347" y="6028"/>
                </a:lnTo>
                <a:lnTo>
                  <a:pt x="341527" y="528"/>
                </a:lnTo>
                <a:lnTo>
                  <a:pt x="328953" y="0"/>
                </a:lnTo>
                <a:close/>
              </a:path>
            </a:pathLst>
          </a:custGeom>
          <a:solidFill>
            <a:srgbClr val="F8F9FD"/>
          </a:solidFill>
        </p:spPr>
        <p:txBody>
          <a:bodyPr wrap="square" lIns="0" tIns="0" rIns="0" bIns="0" rtlCol="0"/>
          <a:lstStyle/>
          <a:p>
            <a:endParaRPr/>
          </a:p>
        </p:txBody>
      </p:sp>
      <p:sp>
        <p:nvSpPr>
          <p:cNvPr id="34" name="object 34"/>
          <p:cNvSpPr/>
          <p:nvPr/>
        </p:nvSpPr>
        <p:spPr>
          <a:xfrm>
            <a:off x="11238489" y="6706393"/>
            <a:ext cx="754090" cy="754092"/>
          </a:xfrm>
          <a:prstGeom prst="rect">
            <a:avLst/>
          </a:prstGeom>
          <a:blipFill>
            <a:blip r:embed="rId28" cstate="print"/>
            <a:stretch>
              <a:fillRect/>
            </a:stretch>
          </a:blipFill>
        </p:spPr>
        <p:txBody>
          <a:bodyPr wrap="square" lIns="0" tIns="0" rIns="0" bIns="0" rtlCol="0"/>
          <a:lstStyle/>
          <a:p>
            <a:endParaRPr/>
          </a:p>
        </p:txBody>
      </p:sp>
      <p:sp>
        <p:nvSpPr>
          <p:cNvPr id="35" name="object 35"/>
          <p:cNvSpPr/>
          <p:nvPr/>
        </p:nvSpPr>
        <p:spPr>
          <a:xfrm>
            <a:off x="11427213" y="6932992"/>
            <a:ext cx="367030" cy="303530"/>
          </a:xfrm>
          <a:custGeom>
            <a:avLst/>
            <a:gdLst/>
            <a:ahLst/>
            <a:cxnLst/>
            <a:rect l="l" t="t" r="r" b="b"/>
            <a:pathLst>
              <a:path w="367029" h="303529">
                <a:moveTo>
                  <a:pt x="328953" y="0"/>
                </a:moveTo>
                <a:lnTo>
                  <a:pt x="317099" y="4221"/>
                </a:lnTo>
                <a:lnTo>
                  <a:pt x="307420" y="12983"/>
                </a:lnTo>
                <a:lnTo>
                  <a:pt x="151700" y="224129"/>
                </a:lnTo>
                <a:lnTo>
                  <a:pt x="52684" y="144970"/>
                </a:lnTo>
                <a:lnTo>
                  <a:pt x="6579" y="151076"/>
                </a:lnTo>
                <a:lnTo>
                  <a:pt x="0" y="174677"/>
                </a:lnTo>
                <a:lnTo>
                  <a:pt x="3601" y="186405"/>
                </a:lnTo>
                <a:lnTo>
                  <a:pt x="11596" y="196259"/>
                </a:lnTo>
                <a:lnTo>
                  <a:pt x="137320" y="296731"/>
                </a:lnTo>
                <a:lnTo>
                  <a:pt x="149107" y="302635"/>
                </a:lnTo>
                <a:lnTo>
                  <a:pt x="161802" y="303533"/>
                </a:lnTo>
                <a:lnTo>
                  <a:pt x="173908" y="299609"/>
                </a:lnTo>
                <a:lnTo>
                  <a:pt x="184294" y="290562"/>
                </a:lnTo>
                <a:lnTo>
                  <a:pt x="360416" y="51934"/>
                </a:lnTo>
                <a:lnTo>
                  <a:pt x="365901" y="40104"/>
                </a:lnTo>
                <a:lnTo>
                  <a:pt x="366405" y="27530"/>
                </a:lnTo>
                <a:lnTo>
                  <a:pt x="362151" y="15687"/>
                </a:lnTo>
                <a:lnTo>
                  <a:pt x="353347" y="6028"/>
                </a:lnTo>
                <a:lnTo>
                  <a:pt x="341527" y="528"/>
                </a:lnTo>
                <a:lnTo>
                  <a:pt x="328953" y="0"/>
                </a:lnTo>
                <a:close/>
              </a:path>
            </a:pathLst>
          </a:custGeom>
          <a:solidFill>
            <a:srgbClr val="F8F9FD"/>
          </a:solidFill>
        </p:spPr>
        <p:txBody>
          <a:bodyPr wrap="square" lIns="0" tIns="0" rIns="0" bIns="0" rtlCol="0"/>
          <a:lstStyle/>
          <a:p>
            <a:endParaRPr/>
          </a:p>
        </p:txBody>
      </p:sp>
      <p:sp>
        <p:nvSpPr>
          <p:cNvPr id="36" name="object 36"/>
          <p:cNvSpPr/>
          <p:nvPr/>
        </p:nvSpPr>
        <p:spPr>
          <a:xfrm>
            <a:off x="11233461" y="7588681"/>
            <a:ext cx="754090" cy="754092"/>
          </a:xfrm>
          <a:prstGeom prst="rect">
            <a:avLst/>
          </a:prstGeom>
          <a:blipFill>
            <a:blip r:embed="rId29" cstate="print"/>
            <a:stretch>
              <a:fillRect/>
            </a:stretch>
          </a:blipFill>
        </p:spPr>
        <p:txBody>
          <a:bodyPr wrap="square" lIns="0" tIns="0" rIns="0" bIns="0" rtlCol="0"/>
          <a:lstStyle/>
          <a:p>
            <a:endParaRPr/>
          </a:p>
        </p:txBody>
      </p:sp>
      <p:sp>
        <p:nvSpPr>
          <p:cNvPr id="37" name="object 37"/>
          <p:cNvSpPr/>
          <p:nvPr/>
        </p:nvSpPr>
        <p:spPr>
          <a:xfrm>
            <a:off x="11409618" y="7827848"/>
            <a:ext cx="367030" cy="303530"/>
          </a:xfrm>
          <a:custGeom>
            <a:avLst/>
            <a:gdLst/>
            <a:ahLst/>
            <a:cxnLst/>
            <a:rect l="l" t="t" r="r" b="b"/>
            <a:pathLst>
              <a:path w="367029" h="303529">
                <a:moveTo>
                  <a:pt x="328953" y="0"/>
                </a:moveTo>
                <a:lnTo>
                  <a:pt x="317099" y="4221"/>
                </a:lnTo>
                <a:lnTo>
                  <a:pt x="307420" y="12983"/>
                </a:lnTo>
                <a:lnTo>
                  <a:pt x="151700" y="224129"/>
                </a:lnTo>
                <a:lnTo>
                  <a:pt x="52684" y="144970"/>
                </a:lnTo>
                <a:lnTo>
                  <a:pt x="6579" y="151076"/>
                </a:lnTo>
                <a:lnTo>
                  <a:pt x="0" y="174677"/>
                </a:lnTo>
                <a:lnTo>
                  <a:pt x="3601" y="186405"/>
                </a:lnTo>
                <a:lnTo>
                  <a:pt x="11596" y="196259"/>
                </a:lnTo>
                <a:lnTo>
                  <a:pt x="137320" y="296731"/>
                </a:lnTo>
                <a:lnTo>
                  <a:pt x="149107" y="302635"/>
                </a:lnTo>
                <a:lnTo>
                  <a:pt x="161802" y="303533"/>
                </a:lnTo>
                <a:lnTo>
                  <a:pt x="173908" y="299609"/>
                </a:lnTo>
                <a:lnTo>
                  <a:pt x="184294" y="290562"/>
                </a:lnTo>
                <a:lnTo>
                  <a:pt x="360416" y="51934"/>
                </a:lnTo>
                <a:lnTo>
                  <a:pt x="365901" y="40104"/>
                </a:lnTo>
                <a:lnTo>
                  <a:pt x="366405" y="27530"/>
                </a:lnTo>
                <a:lnTo>
                  <a:pt x="362151" y="15687"/>
                </a:lnTo>
                <a:lnTo>
                  <a:pt x="353347" y="6028"/>
                </a:lnTo>
                <a:lnTo>
                  <a:pt x="341527" y="528"/>
                </a:lnTo>
                <a:lnTo>
                  <a:pt x="328953" y="0"/>
                </a:lnTo>
                <a:close/>
              </a:path>
            </a:pathLst>
          </a:custGeom>
          <a:solidFill>
            <a:srgbClr val="F8F9FD"/>
          </a:solidFill>
        </p:spPr>
        <p:txBody>
          <a:bodyPr wrap="square" lIns="0" tIns="0" rIns="0" bIns="0" rtlCol="0"/>
          <a:lstStyle/>
          <a:p>
            <a:endParaRPr/>
          </a:p>
        </p:txBody>
      </p:sp>
      <p:sp>
        <p:nvSpPr>
          <p:cNvPr id="38" name="object 38"/>
          <p:cNvSpPr/>
          <p:nvPr/>
        </p:nvSpPr>
        <p:spPr>
          <a:xfrm>
            <a:off x="11002205" y="8242227"/>
            <a:ext cx="1337256" cy="1337256"/>
          </a:xfrm>
          <a:prstGeom prst="rect">
            <a:avLst/>
          </a:prstGeom>
          <a:blipFill>
            <a:blip r:embed="rId30" cstate="print"/>
            <a:stretch>
              <a:fillRect/>
            </a:stretch>
          </a:blipFill>
        </p:spPr>
        <p:txBody>
          <a:bodyPr wrap="square" lIns="0" tIns="0" rIns="0" bIns="0" rtlCol="0"/>
          <a:lstStyle/>
          <a:p>
            <a:endParaRPr/>
          </a:p>
        </p:txBody>
      </p:sp>
      <p:sp>
        <p:nvSpPr>
          <p:cNvPr id="39" name="object 39"/>
          <p:cNvSpPr/>
          <p:nvPr/>
        </p:nvSpPr>
        <p:spPr>
          <a:xfrm>
            <a:off x="11233461" y="8473483"/>
            <a:ext cx="754090" cy="754092"/>
          </a:xfrm>
          <a:prstGeom prst="rect">
            <a:avLst/>
          </a:prstGeom>
          <a:blipFill>
            <a:blip r:embed="rId31" cstate="print"/>
            <a:stretch>
              <a:fillRect/>
            </a:stretch>
          </a:blipFill>
        </p:spPr>
        <p:txBody>
          <a:bodyPr wrap="square" lIns="0" tIns="0" rIns="0" bIns="0" rtlCol="0"/>
          <a:lstStyle/>
          <a:p>
            <a:endParaRPr/>
          </a:p>
        </p:txBody>
      </p:sp>
      <p:sp>
        <p:nvSpPr>
          <p:cNvPr id="40" name="object 40"/>
          <p:cNvSpPr/>
          <p:nvPr/>
        </p:nvSpPr>
        <p:spPr>
          <a:xfrm>
            <a:off x="11427213" y="8715163"/>
            <a:ext cx="367030" cy="303530"/>
          </a:xfrm>
          <a:custGeom>
            <a:avLst/>
            <a:gdLst/>
            <a:ahLst/>
            <a:cxnLst/>
            <a:rect l="l" t="t" r="r" b="b"/>
            <a:pathLst>
              <a:path w="367029" h="303529">
                <a:moveTo>
                  <a:pt x="328953" y="0"/>
                </a:moveTo>
                <a:lnTo>
                  <a:pt x="317099" y="4221"/>
                </a:lnTo>
                <a:lnTo>
                  <a:pt x="307420" y="12983"/>
                </a:lnTo>
                <a:lnTo>
                  <a:pt x="151700" y="224129"/>
                </a:lnTo>
                <a:lnTo>
                  <a:pt x="52684" y="144970"/>
                </a:lnTo>
                <a:lnTo>
                  <a:pt x="6579" y="151076"/>
                </a:lnTo>
                <a:lnTo>
                  <a:pt x="0" y="174677"/>
                </a:lnTo>
                <a:lnTo>
                  <a:pt x="3601" y="186405"/>
                </a:lnTo>
                <a:lnTo>
                  <a:pt x="11596" y="196259"/>
                </a:lnTo>
                <a:lnTo>
                  <a:pt x="137320" y="296731"/>
                </a:lnTo>
                <a:lnTo>
                  <a:pt x="149107" y="302635"/>
                </a:lnTo>
                <a:lnTo>
                  <a:pt x="161802" y="303533"/>
                </a:lnTo>
                <a:lnTo>
                  <a:pt x="173908" y="299609"/>
                </a:lnTo>
                <a:lnTo>
                  <a:pt x="184294" y="290562"/>
                </a:lnTo>
                <a:lnTo>
                  <a:pt x="360416" y="51934"/>
                </a:lnTo>
                <a:lnTo>
                  <a:pt x="365901" y="40104"/>
                </a:lnTo>
                <a:lnTo>
                  <a:pt x="366405" y="27530"/>
                </a:lnTo>
                <a:lnTo>
                  <a:pt x="362151" y="15687"/>
                </a:lnTo>
                <a:lnTo>
                  <a:pt x="353347" y="6028"/>
                </a:lnTo>
                <a:lnTo>
                  <a:pt x="341527" y="528"/>
                </a:lnTo>
                <a:lnTo>
                  <a:pt x="328953" y="0"/>
                </a:lnTo>
                <a:close/>
              </a:path>
            </a:pathLst>
          </a:custGeom>
          <a:solidFill>
            <a:srgbClr val="F8F9FD"/>
          </a:solidFill>
        </p:spPr>
        <p:txBody>
          <a:bodyPr wrap="square" lIns="0" tIns="0" rIns="0" bIns="0" rtlCol="0"/>
          <a:lstStyle/>
          <a:p>
            <a:endParaRPr/>
          </a:p>
        </p:txBody>
      </p:sp>
      <p:sp>
        <p:nvSpPr>
          <p:cNvPr id="41" name="object 41"/>
          <p:cNvSpPr txBox="1"/>
          <p:nvPr/>
        </p:nvSpPr>
        <p:spPr>
          <a:xfrm>
            <a:off x="12225622" y="5114175"/>
            <a:ext cx="2746375" cy="3876040"/>
          </a:xfrm>
          <a:prstGeom prst="rect">
            <a:avLst/>
          </a:prstGeom>
        </p:spPr>
        <p:txBody>
          <a:bodyPr vert="horz" wrap="square" lIns="0" tIns="16510" rIns="0" bIns="0" rtlCol="0">
            <a:spAutoFit/>
          </a:bodyPr>
          <a:lstStyle/>
          <a:p>
            <a:pPr marL="12700">
              <a:lnSpc>
                <a:spcPct val="100000"/>
              </a:lnSpc>
              <a:spcBef>
                <a:spcPts val="130"/>
              </a:spcBef>
            </a:pPr>
            <a:r>
              <a:rPr sz="1950" b="1" spc="-45" dirty="0">
                <a:solidFill>
                  <a:srgbClr val="131F48"/>
                </a:solidFill>
                <a:latin typeface="Lucida Sans"/>
                <a:cs typeface="Lucida Sans"/>
              </a:rPr>
              <a:t>Case</a:t>
            </a:r>
            <a:r>
              <a:rPr sz="1950" b="1" spc="-135" dirty="0">
                <a:solidFill>
                  <a:srgbClr val="131F48"/>
                </a:solidFill>
                <a:latin typeface="Lucida Sans"/>
                <a:cs typeface="Lucida Sans"/>
              </a:rPr>
              <a:t> </a:t>
            </a:r>
            <a:r>
              <a:rPr sz="1950" b="1" spc="-45" dirty="0">
                <a:solidFill>
                  <a:srgbClr val="131F48"/>
                </a:solidFill>
                <a:latin typeface="Lucida Sans"/>
                <a:cs typeface="Lucida Sans"/>
              </a:rPr>
              <a:t>Folding</a:t>
            </a:r>
            <a:endParaRPr sz="1950">
              <a:latin typeface="Lucida Sans"/>
              <a:cs typeface="Lucida Sans"/>
            </a:endParaRPr>
          </a:p>
          <a:p>
            <a:pPr marL="12700" marR="1389380">
              <a:lnSpc>
                <a:spcPts val="6959"/>
              </a:lnSpc>
              <a:spcBef>
                <a:spcPts val="1000"/>
              </a:spcBef>
            </a:pPr>
            <a:r>
              <a:rPr sz="1950" b="1" spc="-40" dirty="0">
                <a:solidFill>
                  <a:srgbClr val="131F48"/>
                </a:solidFill>
                <a:latin typeface="Lucida Sans"/>
                <a:cs typeface="Lucida Sans"/>
              </a:rPr>
              <a:t>Cleansing  </a:t>
            </a:r>
            <a:r>
              <a:rPr sz="1950" b="1" spc="-340" dirty="0">
                <a:solidFill>
                  <a:srgbClr val="131F48"/>
                </a:solidFill>
                <a:latin typeface="Lucida Sans"/>
                <a:cs typeface="Lucida Sans"/>
              </a:rPr>
              <a:t>T</a:t>
            </a:r>
            <a:r>
              <a:rPr sz="1950" b="1" spc="-20" dirty="0">
                <a:solidFill>
                  <a:srgbClr val="131F48"/>
                </a:solidFill>
                <a:latin typeface="Lucida Sans"/>
                <a:cs typeface="Lucida Sans"/>
              </a:rPr>
              <a:t>o</a:t>
            </a:r>
            <a:r>
              <a:rPr sz="1950" b="1" spc="-50" dirty="0">
                <a:solidFill>
                  <a:srgbClr val="131F48"/>
                </a:solidFill>
                <a:latin typeface="Lucida Sans"/>
                <a:cs typeface="Lucida Sans"/>
              </a:rPr>
              <a:t>k</a:t>
            </a:r>
            <a:r>
              <a:rPr sz="1950" b="1" spc="20" dirty="0">
                <a:solidFill>
                  <a:srgbClr val="131F48"/>
                </a:solidFill>
                <a:latin typeface="Lucida Sans"/>
                <a:cs typeface="Lucida Sans"/>
              </a:rPr>
              <a:t>e</a:t>
            </a:r>
            <a:r>
              <a:rPr sz="1950" b="1" dirty="0">
                <a:solidFill>
                  <a:srgbClr val="131F48"/>
                </a:solidFill>
                <a:latin typeface="Lucida Sans"/>
                <a:cs typeface="Lucida Sans"/>
              </a:rPr>
              <a:t>ni</a:t>
            </a:r>
            <a:r>
              <a:rPr sz="1950" b="1" spc="-190" dirty="0">
                <a:solidFill>
                  <a:srgbClr val="131F48"/>
                </a:solidFill>
                <a:latin typeface="Lucida Sans"/>
                <a:cs typeface="Lucida Sans"/>
              </a:rPr>
              <a:t>z</a:t>
            </a:r>
            <a:r>
              <a:rPr sz="1950" b="1" spc="-30" dirty="0">
                <a:solidFill>
                  <a:srgbClr val="131F48"/>
                </a:solidFill>
                <a:latin typeface="Lucida Sans"/>
                <a:cs typeface="Lucida Sans"/>
              </a:rPr>
              <a:t>i</a:t>
            </a:r>
            <a:r>
              <a:rPr sz="1950" b="1" spc="-70" dirty="0">
                <a:solidFill>
                  <a:srgbClr val="131F48"/>
                </a:solidFill>
                <a:latin typeface="Lucida Sans"/>
                <a:cs typeface="Lucida Sans"/>
              </a:rPr>
              <a:t>ng</a:t>
            </a:r>
            <a:endParaRPr sz="1950">
              <a:latin typeface="Lucida Sans"/>
              <a:cs typeface="Lucida Sans"/>
            </a:endParaRPr>
          </a:p>
          <a:p>
            <a:pPr>
              <a:lnSpc>
                <a:spcPct val="100000"/>
              </a:lnSpc>
              <a:spcBef>
                <a:spcPts val="5"/>
              </a:spcBef>
            </a:pPr>
            <a:endParaRPr sz="3050">
              <a:latin typeface="Lucida Sans"/>
              <a:cs typeface="Lucida Sans"/>
            </a:endParaRPr>
          </a:p>
          <a:p>
            <a:pPr marL="12700">
              <a:lnSpc>
                <a:spcPct val="100000"/>
              </a:lnSpc>
            </a:pPr>
            <a:r>
              <a:rPr sz="1950" b="1" spc="-10" dirty="0">
                <a:solidFill>
                  <a:srgbClr val="131F48"/>
                </a:solidFill>
                <a:latin typeface="Lucida Sans"/>
                <a:cs typeface="Lucida Sans"/>
              </a:rPr>
              <a:t>Stop </a:t>
            </a:r>
            <a:r>
              <a:rPr sz="1950" b="1" spc="-25" dirty="0">
                <a:solidFill>
                  <a:srgbClr val="131F48"/>
                </a:solidFill>
                <a:latin typeface="Lucida Sans"/>
                <a:cs typeface="Lucida Sans"/>
              </a:rPr>
              <a:t>Words</a:t>
            </a:r>
            <a:r>
              <a:rPr sz="1950" b="1" spc="-250" dirty="0">
                <a:solidFill>
                  <a:srgbClr val="131F48"/>
                </a:solidFill>
                <a:latin typeface="Lucida Sans"/>
                <a:cs typeface="Lucida Sans"/>
              </a:rPr>
              <a:t> </a:t>
            </a:r>
            <a:r>
              <a:rPr sz="1950" b="1" spc="-30" dirty="0">
                <a:solidFill>
                  <a:srgbClr val="131F48"/>
                </a:solidFill>
                <a:latin typeface="Lucida Sans"/>
                <a:cs typeface="Lucida Sans"/>
              </a:rPr>
              <a:t>Removing</a:t>
            </a:r>
            <a:endParaRPr sz="1950">
              <a:latin typeface="Lucida Sans"/>
              <a:cs typeface="Lucida Sans"/>
            </a:endParaRPr>
          </a:p>
          <a:p>
            <a:pPr>
              <a:lnSpc>
                <a:spcPct val="100000"/>
              </a:lnSpc>
              <a:spcBef>
                <a:spcPts val="30"/>
              </a:spcBef>
            </a:pPr>
            <a:endParaRPr sz="4000">
              <a:latin typeface="Lucida Sans"/>
              <a:cs typeface="Lucida Sans"/>
            </a:endParaRPr>
          </a:p>
          <a:p>
            <a:pPr marL="30480">
              <a:lnSpc>
                <a:spcPct val="100000"/>
              </a:lnSpc>
              <a:spcBef>
                <a:spcPts val="5"/>
              </a:spcBef>
            </a:pPr>
            <a:r>
              <a:rPr sz="1950" b="1" spc="-5" dirty="0">
                <a:solidFill>
                  <a:srgbClr val="131F48"/>
                </a:solidFill>
                <a:latin typeface="Lucida Sans"/>
                <a:cs typeface="Lucida Sans"/>
              </a:rPr>
              <a:t>Stemming</a:t>
            </a:r>
            <a:endParaRPr sz="1950">
              <a:latin typeface="Lucida Sans"/>
              <a:cs typeface="Lucid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8119060" y="573120"/>
            <a:ext cx="11281219" cy="10738263"/>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878608" y="1224143"/>
            <a:ext cx="8870638" cy="8873152"/>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8787688" y="1762062"/>
            <a:ext cx="7613816" cy="9483967"/>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0843595" y="3508366"/>
            <a:ext cx="3798854" cy="5626099"/>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2883146" y="2279872"/>
            <a:ext cx="4828704" cy="1379988"/>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3362927" y="2635762"/>
            <a:ext cx="3989891" cy="610060"/>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2875605" y="3184782"/>
            <a:ext cx="4122370" cy="1578566"/>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3343320" y="3540673"/>
            <a:ext cx="3297137" cy="803862"/>
          </a:xfrm>
          <a:prstGeom prst="rect">
            <a:avLst/>
          </a:prstGeom>
          <a:blipFill>
            <a:blip r:embed="rId19" cstate="print"/>
            <a:stretch>
              <a:fillRect/>
            </a:stretch>
          </a:blipFill>
        </p:spPr>
        <p:txBody>
          <a:bodyPr wrap="square" lIns="0" tIns="0" rIns="0" bIns="0" rtlCol="0"/>
          <a:lstStyle/>
          <a:p>
            <a:endParaRPr/>
          </a:p>
        </p:txBody>
      </p:sp>
      <p:sp>
        <p:nvSpPr>
          <p:cNvPr id="20" name="object 20"/>
          <p:cNvSpPr txBox="1"/>
          <p:nvPr/>
        </p:nvSpPr>
        <p:spPr>
          <a:xfrm>
            <a:off x="3318548" y="2187012"/>
            <a:ext cx="1832610" cy="252095"/>
          </a:xfrm>
          <a:prstGeom prst="rect">
            <a:avLst/>
          </a:prstGeom>
        </p:spPr>
        <p:txBody>
          <a:bodyPr vert="horz" wrap="square" lIns="0" tIns="17145" rIns="0" bIns="0" rtlCol="0">
            <a:spAutoFit/>
          </a:bodyPr>
          <a:lstStyle/>
          <a:p>
            <a:pPr marL="12700">
              <a:lnSpc>
                <a:spcPct val="100000"/>
              </a:lnSpc>
              <a:spcBef>
                <a:spcPts val="135"/>
              </a:spcBef>
            </a:pPr>
            <a:r>
              <a:rPr sz="1450" b="1" spc="150" dirty="0">
                <a:solidFill>
                  <a:srgbClr val="ACB9E9"/>
                </a:solidFill>
                <a:latin typeface="Lucida Sans"/>
                <a:cs typeface="Lucida Sans"/>
              </a:rPr>
              <a:t>ME</a:t>
            </a:r>
            <a:r>
              <a:rPr sz="1450" b="1" spc="-220" dirty="0">
                <a:solidFill>
                  <a:srgbClr val="ACB9E9"/>
                </a:solidFill>
                <a:latin typeface="Lucida Sans"/>
                <a:cs typeface="Lucida Sans"/>
              </a:rPr>
              <a:t> </a:t>
            </a:r>
            <a:r>
              <a:rPr sz="1450" b="1" spc="-145" dirty="0">
                <a:solidFill>
                  <a:srgbClr val="ACB9E9"/>
                </a:solidFill>
                <a:latin typeface="Lucida Sans"/>
                <a:cs typeface="Lucida Sans"/>
              </a:rPr>
              <a:t>T</a:t>
            </a:r>
            <a:r>
              <a:rPr sz="1450" b="1" spc="-225" dirty="0">
                <a:solidFill>
                  <a:srgbClr val="ACB9E9"/>
                </a:solidFill>
                <a:latin typeface="Lucida Sans"/>
                <a:cs typeface="Lucida Sans"/>
              </a:rPr>
              <a:t> </a:t>
            </a:r>
            <a:r>
              <a:rPr sz="1450" b="1" dirty="0">
                <a:solidFill>
                  <a:srgbClr val="ACB9E9"/>
                </a:solidFill>
                <a:latin typeface="Lucida Sans"/>
                <a:cs typeface="Lucida Sans"/>
              </a:rPr>
              <a:t>H</a:t>
            </a:r>
            <a:r>
              <a:rPr sz="1450" b="1" spc="-225" dirty="0">
                <a:solidFill>
                  <a:srgbClr val="ACB9E9"/>
                </a:solidFill>
                <a:latin typeface="Lucida Sans"/>
                <a:cs typeface="Lucida Sans"/>
              </a:rPr>
              <a:t> </a:t>
            </a:r>
            <a:r>
              <a:rPr sz="1450" b="1" spc="95" dirty="0">
                <a:solidFill>
                  <a:srgbClr val="ACB9E9"/>
                </a:solidFill>
                <a:latin typeface="Lucida Sans"/>
                <a:cs typeface="Lucida Sans"/>
              </a:rPr>
              <a:t>OD</a:t>
            </a:r>
            <a:r>
              <a:rPr sz="1450" b="1" spc="-210" dirty="0">
                <a:solidFill>
                  <a:srgbClr val="ACB9E9"/>
                </a:solidFill>
                <a:latin typeface="Lucida Sans"/>
                <a:cs typeface="Lucida Sans"/>
              </a:rPr>
              <a:t> </a:t>
            </a:r>
            <a:r>
              <a:rPr sz="1450" b="1" spc="120" dirty="0">
                <a:solidFill>
                  <a:srgbClr val="ACB9E9"/>
                </a:solidFill>
                <a:latin typeface="Lucida Sans"/>
                <a:cs typeface="Lucida Sans"/>
              </a:rPr>
              <a:t>OL</a:t>
            </a:r>
            <a:r>
              <a:rPr sz="1450" b="1" spc="-265" dirty="0">
                <a:solidFill>
                  <a:srgbClr val="ACB9E9"/>
                </a:solidFill>
                <a:latin typeface="Lucida Sans"/>
                <a:cs typeface="Lucida Sans"/>
              </a:rPr>
              <a:t> </a:t>
            </a:r>
            <a:r>
              <a:rPr sz="1450" b="1" spc="-15" dirty="0">
                <a:solidFill>
                  <a:srgbClr val="ACB9E9"/>
                </a:solidFill>
                <a:latin typeface="Lucida Sans"/>
                <a:cs typeface="Lucida Sans"/>
              </a:rPr>
              <a:t>O</a:t>
            </a:r>
            <a:r>
              <a:rPr sz="1450" b="1" spc="-229" dirty="0">
                <a:solidFill>
                  <a:srgbClr val="ACB9E9"/>
                </a:solidFill>
                <a:latin typeface="Lucida Sans"/>
                <a:cs typeface="Lucida Sans"/>
              </a:rPr>
              <a:t> </a:t>
            </a:r>
            <a:r>
              <a:rPr sz="1450" b="1" spc="-10" dirty="0">
                <a:solidFill>
                  <a:srgbClr val="ACB9E9"/>
                </a:solidFill>
                <a:latin typeface="Lucida Sans"/>
                <a:cs typeface="Lucida Sans"/>
              </a:rPr>
              <a:t>G</a:t>
            </a:r>
            <a:r>
              <a:rPr sz="1450" b="1" spc="-225" dirty="0">
                <a:solidFill>
                  <a:srgbClr val="ACB9E9"/>
                </a:solidFill>
                <a:latin typeface="Lucida Sans"/>
                <a:cs typeface="Lucida Sans"/>
              </a:rPr>
              <a:t> </a:t>
            </a:r>
            <a:r>
              <a:rPr sz="1450" b="1" spc="-70" dirty="0">
                <a:solidFill>
                  <a:srgbClr val="ACB9E9"/>
                </a:solidFill>
                <a:latin typeface="Lucida Sans"/>
                <a:cs typeface="Lucida Sans"/>
              </a:rPr>
              <a:t>Y</a:t>
            </a:r>
            <a:endParaRPr sz="1450">
              <a:latin typeface="Lucida Sans"/>
              <a:cs typeface="Lucida Sans"/>
            </a:endParaRPr>
          </a:p>
        </p:txBody>
      </p:sp>
      <p:sp>
        <p:nvSpPr>
          <p:cNvPr id="21" name="object 21"/>
          <p:cNvSpPr/>
          <p:nvPr/>
        </p:nvSpPr>
        <p:spPr>
          <a:xfrm>
            <a:off x="3426293" y="5618357"/>
            <a:ext cx="364490" cy="303530"/>
          </a:xfrm>
          <a:custGeom>
            <a:avLst/>
            <a:gdLst/>
            <a:ahLst/>
            <a:cxnLst/>
            <a:rect l="l" t="t" r="r" b="b"/>
            <a:pathLst>
              <a:path w="364489" h="303529">
                <a:moveTo>
                  <a:pt x="326702" y="0"/>
                </a:moveTo>
                <a:lnTo>
                  <a:pt x="314928" y="4221"/>
                </a:lnTo>
                <a:lnTo>
                  <a:pt x="305315" y="12983"/>
                </a:lnTo>
                <a:lnTo>
                  <a:pt x="150663" y="224129"/>
                </a:lnTo>
                <a:lnTo>
                  <a:pt x="52317" y="144970"/>
                </a:lnTo>
                <a:lnTo>
                  <a:pt x="6538" y="151076"/>
                </a:lnTo>
                <a:lnTo>
                  <a:pt x="0" y="174677"/>
                </a:lnTo>
                <a:lnTo>
                  <a:pt x="3574" y="186405"/>
                </a:lnTo>
                <a:lnTo>
                  <a:pt x="11512" y="196259"/>
                </a:lnTo>
                <a:lnTo>
                  <a:pt x="136388" y="296731"/>
                </a:lnTo>
                <a:lnTo>
                  <a:pt x="148091" y="302635"/>
                </a:lnTo>
                <a:lnTo>
                  <a:pt x="160700" y="303533"/>
                </a:lnTo>
                <a:lnTo>
                  <a:pt x="172723" y="299609"/>
                </a:lnTo>
                <a:lnTo>
                  <a:pt x="183037" y="290562"/>
                </a:lnTo>
                <a:lnTo>
                  <a:pt x="357945" y="51934"/>
                </a:lnTo>
                <a:lnTo>
                  <a:pt x="363398" y="40104"/>
                </a:lnTo>
                <a:lnTo>
                  <a:pt x="363900" y="27530"/>
                </a:lnTo>
                <a:lnTo>
                  <a:pt x="359675" y="15687"/>
                </a:lnTo>
                <a:lnTo>
                  <a:pt x="350927" y="6028"/>
                </a:lnTo>
                <a:lnTo>
                  <a:pt x="339191" y="528"/>
                </a:lnTo>
                <a:lnTo>
                  <a:pt x="326702" y="0"/>
                </a:lnTo>
                <a:close/>
              </a:path>
            </a:pathLst>
          </a:custGeom>
          <a:solidFill>
            <a:srgbClr val="F8F9FD"/>
          </a:solidFill>
        </p:spPr>
        <p:txBody>
          <a:bodyPr wrap="square" lIns="0" tIns="0" rIns="0" bIns="0" rtlCol="0"/>
          <a:lstStyle/>
          <a:p>
            <a:endParaRPr/>
          </a:p>
        </p:txBody>
      </p:sp>
      <p:sp>
        <p:nvSpPr>
          <p:cNvPr id="22" name="object 22"/>
          <p:cNvSpPr/>
          <p:nvPr/>
        </p:nvSpPr>
        <p:spPr>
          <a:xfrm>
            <a:off x="3426293" y="7704674"/>
            <a:ext cx="364490" cy="301625"/>
          </a:xfrm>
          <a:custGeom>
            <a:avLst/>
            <a:gdLst/>
            <a:ahLst/>
            <a:cxnLst/>
            <a:rect l="l" t="t" r="r" b="b"/>
            <a:pathLst>
              <a:path w="364489" h="301625">
                <a:moveTo>
                  <a:pt x="326702" y="0"/>
                </a:moveTo>
                <a:lnTo>
                  <a:pt x="314928" y="4186"/>
                </a:lnTo>
                <a:lnTo>
                  <a:pt x="305315" y="12883"/>
                </a:lnTo>
                <a:lnTo>
                  <a:pt x="150663" y="222270"/>
                </a:lnTo>
                <a:lnTo>
                  <a:pt x="52317" y="143781"/>
                </a:lnTo>
                <a:lnTo>
                  <a:pt x="6538" y="149835"/>
                </a:lnTo>
                <a:lnTo>
                  <a:pt x="0" y="173235"/>
                </a:lnTo>
                <a:lnTo>
                  <a:pt x="3574" y="184865"/>
                </a:lnTo>
                <a:lnTo>
                  <a:pt x="11512" y="194640"/>
                </a:lnTo>
                <a:lnTo>
                  <a:pt x="136388" y="294285"/>
                </a:lnTo>
                <a:lnTo>
                  <a:pt x="148091" y="300139"/>
                </a:lnTo>
                <a:lnTo>
                  <a:pt x="160700" y="301026"/>
                </a:lnTo>
                <a:lnTo>
                  <a:pt x="172723" y="297132"/>
                </a:lnTo>
                <a:lnTo>
                  <a:pt x="183037" y="288169"/>
                </a:lnTo>
                <a:lnTo>
                  <a:pt x="357945" y="51510"/>
                </a:lnTo>
                <a:lnTo>
                  <a:pt x="363398" y="39779"/>
                </a:lnTo>
                <a:lnTo>
                  <a:pt x="363900" y="27307"/>
                </a:lnTo>
                <a:lnTo>
                  <a:pt x="359675" y="15559"/>
                </a:lnTo>
                <a:lnTo>
                  <a:pt x="350927" y="5981"/>
                </a:lnTo>
                <a:lnTo>
                  <a:pt x="339191" y="524"/>
                </a:lnTo>
                <a:lnTo>
                  <a:pt x="326702" y="0"/>
                </a:lnTo>
                <a:close/>
              </a:path>
            </a:pathLst>
          </a:custGeom>
          <a:solidFill>
            <a:srgbClr val="F8F9FD"/>
          </a:solidFill>
        </p:spPr>
        <p:txBody>
          <a:bodyPr wrap="square" lIns="0" tIns="0" rIns="0" bIns="0" rtlCol="0"/>
          <a:lstStyle/>
          <a:p>
            <a:endParaRPr/>
          </a:p>
        </p:txBody>
      </p:sp>
      <p:sp>
        <p:nvSpPr>
          <p:cNvPr id="23" name="object 23"/>
          <p:cNvSpPr/>
          <p:nvPr/>
        </p:nvSpPr>
        <p:spPr>
          <a:xfrm>
            <a:off x="2435717"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24" name="object 24"/>
          <p:cNvSpPr/>
          <p:nvPr/>
        </p:nvSpPr>
        <p:spPr>
          <a:xfrm>
            <a:off x="2599104" y="7166389"/>
            <a:ext cx="2704677" cy="2704677"/>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3255164" y="7523327"/>
            <a:ext cx="1691679" cy="1691680"/>
          </a:xfrm>
          <a:prstGeom prst="rect">
            <a:avLst/>
          </a:prstGeom>
          <a:blipFill>
            <a:blip r:embed="rId21" cstate="print"/>
            <a:stretch>
              <a:fillRect/>
            </a:stretch>
          </a:blipFill>
        </p:spPr>
        <p:txBody>
          <a:bodyPr wrap="square" lIns="0" tIns="0" rIns="0" bIns="0" rtlCol="0"/>
          <a:lstStyle/>
          <a:p>
            <a:endParaRPr/>
          </a:p>
        </p:txBody>
      </p:sp>
      <p:sp>
        <p:nvSpPr>
          <p:cNvPr id="26" name="object 26"/>
          <p:cNvSpPr txBox="1"/>
          <p:nvPr/>
        </p:nvSpPr>
        <p:spPr>
          <a:xfrm>
            <a:off x="3535873" y="8743116"/>
            <a:ext cx="1101725" cy="227965"/>
          </a:xfrm>
          <a:prstGeom prst="rect">
            <a:avLst/>
          </a:prstGeom>
        </p:spPr>
        <p:txBody>
          <a:bodyPr vert="horz" wrap="square" lIns="0" tIns="15875" rIns="0" bIns="0" rtlCol="0">
            <a:spAutoFit/>
          </a:bodyPr>
          <a:lstStyle/>
          <a:p>
            <a:pPr marL="12700">
              <a:lnSpc>
                <a:spcPct val="100000"/>
              </a:lnSpc>
              <a:spcBef>
                <a:spcPts val="125"/>
              </a:spcBef>
            </a:pPr>
            <a:r>
              <a:rPr sz="1300" b="1" spc="-130" dirty="0">
                <a:solidFill>
                  <a:srgbClr val="FFFFFF"/>
                </a:solidFill>
                <a:latin typeface="Lucida Sans"/>
                <a:cs typeface="Lucida Sans"/>
              </a:rPr>
              <a:t>T</a:t>
            </a:r>
            <a:r>
              <a:rPr sz="1300" b="1" spc="-170" dirty="0">
                <a:solidFill>
                  <a:srgbClr val="FFFFFF"/>
                </a:solidFill>
                <a:latin typeface="Lucida Sans"/>
                <a:cs typeface="Lucida Sans"/>
              </a:rPr>
              <a:t> </a:t>
            </a:r>
            <a:r>
              <a:rPr sz="1300" b="1" spc="-40" dirty="0">
                <a:solidFill>
                  <a:srgbClr val="FFFFFF"/>
                </a:solidFill>
                <a:latin typeface="Lucida Sans"/>
                <a:cs typeface="Lucida Sans"/>
              </a:rPr>
              <a:t>E</a:t>
            </a:r>
            <a:r>
              <a:rPr sz="1300" b="1" spc="-165" dirty="0">
                <a:solidFill>
                  <a:srgbClr val="FFFFFF"/>
                </a:solidFill>
                <a:latin typeface="Lucida Sans"/>
                <a:cs typeface="Lucida Sans"/>
              </a:rPr>
              <a:t> </a:t>
            </a:r>
            <a:r>
              <a:rPr sz="1300" b="1" spc="15" dirty="0">
                <a:solidFill>
                  <a:srgbClr val="FFFFFF"/>
                </a:solidFill>
                <a:latin typeface="Lucida Sans"/>
                <a:cs typeface="Lucida Sans"/>
              </a:rPr>
              <a:t>X</a:t>
            </a:r>
            <a:r>
              <a:rPr sz="1300" b="1" spc="-165" dirty="0">
                <a:solidFill>
                  <a:srgbClr val="FFFFFF"/>
                </a:solidFill>
                <a:latin typeface="Lucida Sans"/>
                <a:cs typeface="Lucida Sans"/>
              </a:rPr>
              <a:t> </a:t>
            </a:r>
            <a:r>
              <a:rPr sz="1300" b="1" spc="-130" dirty="0">
                <a:solidFill>
                  <a:srgbClr val="FFFFFF"/>
                </a:solidFill>
                <a:latin typeface="Lucida Sans"/>
                <a:cs typeface="Lucida Sans"/>
              </a:rPr>
              <a:t>T</a:t>
            </a:r>
            <a:r>
              <a:rPr sz="1300" b="1" spc="-190" dirty="0">
                <a:solidFill>
                  <a:srgbClr val="FFFFFF"/>
                </a:solidFill>
                <a:latin typeface="Lucida Sans"/>
                <a:cs typeface="Lucida Sans"/>
              </a:rPr>
              <a:t> </a:t>
            </a:r>
            <a:r>
              <a:rPr sz="1300" b="1" spc="70" dirty="0">
                <a:solidFill>
                  <a:srgbClr val="FFFFFF"/>
                </a:solidFill>
                <a:latin typeface="Lucida Sans"/>
                <a:cs typeface="Lucida Sans"/>
              </a:rPr>
              <a:t>B</a:t>
            </a:r>
            <a:r>
              <a:rPr sz="1300" b="1" spc="-190" dirty="0">
                <a:solidFill>
                  <a:srgbClr val="FFFFFF"/>
                </a:solidFill>
                <a:latin typeface="Lucida Sans"/>
                <a:cs typeface="Lucida Sans"/>
              </a:rPr>
              <a:t> </a:t>
            </a:r>
            <a:r>
              <a:rPr sz="1300" b="1" spc="95" dirty="0">
                <a:solidFill>
                  <a:srgbClr val="FFFFFF"/>
                </a:solidFill>
                <a:latin typeface="Lucida Sans"/>
                <a:cs typeface="Lucida Sans"/>
              </a:rPr>
              <a:t>LO</a:t>
            </a:r>
            <a:r>
              <a:rPr sz="1300" b="1" spc="-200" dirty="0">
                <a:solidFill>
                  <a:srgbClr val="FFFFFF"/>
                </a:solidFill>
                <a:latin typeface="Lucida Sans"/>
                <a:cs typeface="Lucida Sans"/>
              </a:rPr>
              <a:t> </a:t>
            </a:r>
            <a:r>
              <a:rPr sz="1300" b="1" spc="70" dirty="0">
                <a:solidFill>
                  <a:srgbClr val="FFFFFF"/>
                </a:solidFill>
                <a:latin typeface="Lucida Sans"/>
                <a:cs typeface="Lucida Sans"/>
              </a:rPr>
              <a:t>B</a:t>
            </a:r>
            <a:endParaRPr sz="1300">
              <a:latin typeface="Lucida Sans"/>
              <a:cs typeface="Lucida Sans"/>
            </a:endParaRPr>
          </a:p>
        </p:txBody>
      </p:sp>
      <p:sp>
        <p:nvSpPr>
          <p:cNvPr id="27" name="object 27"/>
          <p:cNvSpPr/>
          <p:nvPr/>
        </p:nvSpPr>
        <p:spPr>
          <a:xfrm>
            <a:off x="4539635" y="7166389"/>
            <a:ext cx="2704677" cy="2704677"/>
          </a:xfrm>
          <a:prstGeom prst="rect">
            <a:avLst/>
          </a:prstGeom>
          <a:blipFill>
            <a:blip r:embed="rId22" cstate="print"/>
            <a:stretch>
              <a:fillRect/>
            </a:stretch>
          </a:blipFill>
        </p:spPr>
        <p:txBody>
          <a:bodyPr wrap="square" lIns="0" tIns="0" rIns="0" bIns="0" rtlCol="0"/>
          <a:lstStyle/>
          <a:p>
            <a:endParaRPr/>
          </a:p>
        </p:txBody>
      </p:sp>
      <p:sp>
        <p:nvSpPr>
          <p:cNvPr id="28" name="object 28"/>
          <p:cNvSpPr/>
          <p:nvPr/>
        </p:nvSpPr>
        <p:spPr>
          <a:xfrm>
            <a:off x="5195695" y="7523327"/>
            <a:ext cx="1691679" cy="1691680"/>
          </a:xfrm>
          <a:prstGeom prst="rect">
            <a:avLst/>
          </a:prstGeom>
          <a:blipFill>
            <a:blip r:embed="rId23" cstate="print"/>
            <a:stretch>
              <a:fillRect/>
            </a:stretch>
          </a:blipFill>
        </p:spPr>
        <p:txBody>
          <a:bodyPr wrap="square" lIns="0" tIns="0" rIns="0" bIns="0" rtlCol="0"/>
          <a:lstStyle/>
          <a:p>
            <a:endParaRPr/>
          </a:p>
        </p:txBody>
      </p:sp>
      <p:sp>
        <p:nvSpPr>
          <p:cNvPr id="29" name="object 29"/>
          <p:cNvSpPr txBox="1"/>
          <p:nvPr/>
        </p:nvSpPr>
        <p:spPr>
          <a:xfrm>
            <a:off x="5672348" y="8708066"/>
            <a:ext cx="704850" cy="227965"/>
          </a:xfrm>
          <a:prstGeom prst="rect">
            <a:avLst/>
          </a:prstGeom>
        </p:spPr>
        <p:txBody>
          <a:bodyPr vert="horz" wrap="square" lIns="0" tIns="15875" rIns="0" bIns="0" rtlCol="0">
            <a:spAutoFit/>
          </a:bodyPr>
          <a:lstStyle/>
          <a:p>
            <a:pPr marL="12700">
              <a:lnSpc>
                <a:spcPct val="100000"/>
              </a:lnSpc>
              <a:spcBef>
                <a:spcPts val="125"/>
              </a:spcBef>
            </a:pPr>
            <a:r>
              <a:rPr sz="1300" b="1" spc="55" dirty="0">
                <a:solidFill>
                  <a:srgbClr val="FFFFFF"/>
                </a:solidFill>
                <a:latin typeface="Lucida Sans"/>
                <a:cs typeface="Lucida Sans"/>
              </a:rPr>
              <a:t>VA</a:t>
            </a:r>
            <a:r>
              <a:rPr sz="1300" b="1" spc="-195" dirty="0">
                <a:solidFill>
                  <a:srgbClr val="FFFFFF"/>
                </a:solidFill>
                <a:latin typeface="Lucida Sans"/>
                <a:cs typeface="Lucida Sans"/>
              </a:rPr>
              <a:t> </a:t>
            </a:r>
            <a:r>
              <a:rPr sz="1300" b="1" spc="-50" dirty="0">
                <a:solidFill>
                  <a:srgbClr val="FFFFFF"/>
                </a:solidFill>
                <a:latin typeface="Lucida Sans"/>
                <a:cs typeface="Lucida Sans"/>
              </a:rPr>
              <a:t>D</a:t>
            </a:r>
            <a:r>
              <a:rPr sz="1300" b="1" spc="-175" dirty="0">
                <a:solidFill>
                  <a:srgbClr val="FFFFFF"/>
                </a:solidFill>
                <a:latin typeface="Lucida Sans"/>
                <a:cs typeface="Lucida Sans"/>
              </a:rPr>
              <a:t> </a:t>
            </a:r>
            <a:r>
              <a:rPr sz="1300" b="1" spc="-40" dirty="0">
                <a:solidFill>
                  <a:srgbClr val="FFFFFF"/>
                </a:solidFill>
                <a:latin typeface="Lucida Sans"/>
                <a:cs typeface="Lucida Sans"/>
              </a:rPr>
              <a:t>E</a:t>
            </a:r>
            <a:r>
              <a:rPr sz="1300" b="1" spc="-195" dirty="0">
                <a:solidFill>
                  <a:srgbClr val="FFFFFF"/>
                </a:solidFill>
                <a:latin typeface="Lucida Sans"/>
                <a:cs typeface="Lucida Sans"/>
              </a:rPr>
              <a:t> </a:t>
            </a:r>
            <a:r>
              <a:rPr sz="1300" b="1" spc="-25" dirty="0">
                <a:solidFill>
                  <a:srgbClr val="FFFFFF"/>
                </a:solidFill>
                <a:latin typeface="Lucida Sans"/>
                <a:cs typeface="Lucida Sans"/>
              </a:rPr>
              <a:t>R</a:t>
            </a:r>
            <a:endParaRPr sz="1300">
              <a:latin typeface="Lucida Sans"/>
              <a:cs typeface="Lucida Sans"/>
            </a:endParaRPr>
          </a:p>
        </p:txBody>
      </p:sp>
      <p:sp>
        <p:nvSpPr>
          <p:cNvPr id="30" name="object 30"/>
          <p:cNvSpPr txBox="1"/>
          <p:nvPr/>
        </p:nvSpPr>
        <p:spPr>
          <a:xfrm>
            <a:off x="5496391" y="8004850"/>
            <a:ext cx="1092200" cy="426720"/>
          </a:xfrm>
          <a:prstGeom prst="rect">
            <a:avLst/>
          </a:prstGeom>
        </p:spPr>
        <p:txBody>
          <a:bodyPr vert="horz" wrap="square" lIns="0" tIns="16510" rIns="0" bIns="0" rtlCol="0">
            <a:spAutoFit/>
          </a:bodyPr>
          <a:lstStyle/>
          <a:p>
            <a:pPr marL="12700">
              <a:lnSpc>
                <a:spcPct val="100000"/>
              </a:lnSpc>
              <a:spcBef>
                <a:spcPts val="130"/>
              </a:spcBef>
            </a:pPr>
            <a:r>
              <a:rPr sz="2600" b="1" spc="120" dirty="0">
                <a:solidFill>
                  <a:srgbClr val="FFFFFF"/>
                </a:solidFill>
                <a:latin typeface="Trebuchet MS"/>
                <a:cs typeface="Trebuchet MS"/>
              </a:rPr>
              <a:t>V</a:t>
            </a:r>
            <a:r>
              <a:rPr sz="2600" b="1" spc="110" dirty="0">
                <a:solidFill>
                  <a:srgbClr val="FFFFFF"/>
                </a:solidFill>
                <a:latin typeface="Trebuchet MS"/>
                <a:cs typeface="Trebuchet MS"/>
              </a:rPr>
              <a:t>A</a:t>
            </a:r>
            <a:r>
              <a:rPr sz="2600" b="1" spc="50" dirty="0">
                <a:solidFill>
                  <a:srgbClr val="FFFFFF"/>
                </a:solidFill>
                <a:latin typeface="Trebuchet MS"/>
                <a:cs typeface="Trebuchet MS"/>
              </a:rPr>
              <a:t>DER</a:t>
            </a:r>
            <a:endParaRPr sz="2600">
              <a:latin typeface="Trebuchet MS"/>
              <a:cs typeface="Trebuchet MS"/>
            </a:endParaRPr>
          </a:p>
        </p:txBody>
      </p:sp>
      <p:sp>
        <p:nvSpPr>
          <p:cNvPr id="31" name="object 31"/>
          <p:cNvSpPr txBox="1"/>
          <p:nvPr/>
        </p:nvSpPr>
        <p:spPr>
          <a:xfrm>
            <a:off x="3318548" y="4650896"/>
            <a:ext cx="4961890" cy="2287905"/>
          </a:xfrm>
          <a:prstGeom prst="rect">
            <a:avLst/>
          </a:prstGeom>
        </p:spPr>
        <p:txBody>
          <a:bodyPr vert="horz" wrap="square" lIns="0" tIns="12065" rIns="0" bIns="0" rtlCol="0">
            <a:spAutoFit/>
          </a:bodyPr>
          <a:lstStyle/>
          <a:p>
            <a:pPr marL="12700" marR="5080">
              <a:lnSpc>
                <a:spcPct val="152200"/>
              </a:lnSpc>
              <a:spcBef>
                <a:spcPts val="95"/>
              </a:spcBef>
            </a:pPr>
            <a:r>
              <a:rPr sz="1950" b="1" spc="-50" dirty="0">
                <a:solidFill>
                  <a:srgbClr val="131F48"/>
                </a:solidFill>
                <a:latin typeface="Lucida Sans"/>
                <a:cs typeface="Lucida Sans"/>
              </a:rPr>
              <a:t>SA </a:t>
            </a:r>
            <a:r>
              <a:rPr sz="1950" b="1" spc="-10" dirty="0">
                <a:solidFill>
                  <a:srgbClr val="131F48"/>
                </a:solidFill>
                <a:latin typeface="Lucida Sans"/>
                <a:cs typeface="Lucida Sans"/>
              </a:rPr>
              <a:t>detects </a:t>
            </a:r>
            <a:r>
              <a:rPr sz="1950" b="1" spc="-5" dirty="0">
                <a:solidFill>
                  <a:srgbClr val="131F48"/>
                </a:solidFill>
                <a:latin typeface="Lucida Sans"/>
                <a:cs typeface="Lucida Sans"/>
              </a:rPr>
              <a:t>polarity </a:t>
            </a:r>
            <a:r>
              <a:rPr sz="1950" b="1" spc="10" dirty="0">
                <a:solidFill>
                  <a:srgbClr val="131F48"/>
                </a:solidFill>
                <a:latin typeface="Lucida Sans"/>
                <a:cs typeface="Lucida Sans"/>
              </a:rPr>
              <a:t>within </a:t>
            </a:r>
            <a:r>
              <a:rPr sz="1950" b="1" spc="35" dirty="0">
                <a:solidFill>
                  <a:srgbClr val="131F48"/>
                </a:solidFill>
                <a:latin typeface="Lucida Sans"/>
                <a:cs typeface="Lucida Sans"/>
              </a:rPr>
              <a:t>the </a:t>
            </a:r>
            <a:r>
              <a:rPr sz="1950" b="1" spc="15" dirty="0">
                <a:solidFill>
                  <a:srgbClr val="131F48"/>
                </a:solidFill>
                <a:latin typeface="Lucida Sans"/>
                <a:cs typeface="Lucida Sans"/>
              </a:rPr>
              <a:t>input. </a:t>
            </a:r>
            <a:r>
              <a:rPr sz="1950" b="1" spc="35" dirty="0">
                <a:solidFill>
                  <a:srgbClr val="131F48"/>
                </a:solidFill>
                <a:latin typeface="Lucida Sans"/>
                <a:cs typeface="Lucida Sans"/>
              </a:rPr>
              <a:t>It  </a:t>
            </a:r>
            <a:r>
              <a:rPr sz="1950" b="1" spc="-15" dirty="0">
                <a:solidFill>
                  <a:srgbClr val="131F48"/>
                </a:solidFill>
                <a:latin typeface="Lucida Sans"/>
                <a:cs typeface="Lucida Sans"/>
              </a:rPr>
              <a:t>aims </a:t>
            </a:r>
            <a:r>
              <a:rPr sz="1950" b="1" spc="15" dirty="0">
                <a:solidFill>
                  <a:srgbClr val="131F48"/>
                </a:solidFill>
                <a:latin typeface="Lucida Sans"/>
                <a:cs typeface="Lucida Sans"/>
              </a:rPr>
              <a:t>to </a:t>
            </a:r>
            <a:r>
              <a:rPr sz="1950" b="1" dirty="0">
                <a:solidFill>
                  <a:srgbClr val="131F48"/>
                </a:solidFill>
                <a:latin typeface="Lucida Sans"/>
                <a:cs typeface="Lucida Sans"/>
              </a:rPr>
              <a:t>measure </a:t>
            </a:r>
            <a:r>
              <a:rPr sz="1950" b="1" spc="35" dirty="0">
                <a:solidFill>
                  <a:srgbClr val="131F48"/>
                </a:solidFill>
                <a:latin typeface="Lucida Sans"/>
                <a:cs typeface="Lucida Sans"/>
              </a:rPr>
              <a:t>the </a:t>
            </a:r>
            <a:r>
              <a:rPr sz="1950" b="1" spc="5" dirty="0">
                <a:solidFill>
                  <a:srgbClr val="131F48"/>
                </a:solidFill>
                <a:latin typeface="Lucida Sans"/>
                <a:cs typeface="Lucida Sans"/>
              </a:rPr>
              <a:t>sentiments,  </a:t>
            </a:r>
            <a:r>
              <a:rPr sz="1950" b="1" dirty="0">
                <a:solidFill>
                  <a:srgbClr val="131F48"/>
                </a:solidFill>
                <a:latin typeface="Lucida Sans"/>
                <a:cs typeface="Lucida Sans"/>
              </a:rPr>
              <a:t>evaluations, </a:t>
            </a:r>
            <a:r>
              <a:rPr sz="1950" b="1" spc="15" dirty="0">
                <a:solidFill>
                  <a:srgbClr val="131F48"/>
                </a:solidFill>
                <a:latin typeface="Lucida Sans"/>
                <a:cs typeface="Lucida Sans"/>
              </a:rPr>
              <a:t>attitudes, </a:t>
            </a:r>
            <a:r>
              <a:rPr sz="1950" b="1" spc="5" dirty="0">
                <a:solidFill>
                  <a:srgbClr val="131F48"/>
                </a:solidFill>
                <a:latin typeface="Lucida Sans"/>
                <a:cs typeface="Lucida Sans"/>
              </a:rPr>
              <a:t>and</a:t>
            </a:r>
            <a:r>
              <a:rPr sz="1950" b="1" spc="-459" dirty="0">
                <a:solidFill>
                  <a:srgbClr val="131F48"/>
                </a:solidFill>
                <a:latin typeface="Lucida Sans"/>
                <a:cs typeface="Lucida Sans"/>
              </a:rPr>
              <a:t> </a:t>
            </a:r>
            <a:r>
              <a:rPr sz="1950" b="1" spc="-5" dirty="0">
                <a:solidFill>
                  <a:srgbClr val="131F48"/>
                </a:solidFill>
                <a:latin typeface="Lucida Sans"/>
                <a:cs typeface="Lucida Sans"/>
              </a:rPr>
              <a:t>emotions </a:t>
            </a:r>
            <a:r>
              <a:rPr sz="1950" b="1" spc="-35" dirty="0">
                <a:solidFill>
                  <a:srgbClr val="131F48"/>
                </a:solidFill>
                <a:latin typeface="Lucida Sans"/>
                <a:cs typeface="Lucida Sans"/>
              </a:rPr>
              <a:t>of  </a:t>
            </a:r>
            <a:r>
              <a:rPr sz="1950" b="1" spc="35" dirty="0">
                <a:solidFill>
                  <a:srgbClr val="131F48"/>
                </a:solidFill>
                <a:latin typeface="Lucida Sans"/>
                <a:cs typeface="Lucida Sans"/>
              </a:rPr>
              <a:t>the </a:t>
            </a:r>
            <a:r>
              <a:rPr sz="1950" b="1" spc="-15" dirty="0">
                <a:solidFill>
                  <a:srgbClr val="131F48"/>
                </a:solidFill>
                <a:latin typeface="Lucida Sans"/>
                <a:cs typeface="Lucida Sans"/>
              </a:rPr>
              <a:t>user </a:t>
            </a:r>
            <a:r>
              <a:rPr sz="1950" b="1" spc="-30" dirty="0">
                <a:solidFill>
                  <a:srgbClr val="131F48"/>
                </a:solidFill>
                <a:latin typeface="Lucida Sans"/>
                <a:cs typeface="Lucida Sans"/>
              </a:rPr>
              <a:t>based </a:t>
            </a:r>
            <a:r>
              <a:rPr sz="1950" b="1" dirty="0">
                <a:solidFill>
                  <a:srgbClr val="131F48"/>
                </a:solidFill>
                <a:latin typeface="Lucida Sans"/>
                <a:cs typeface="Lucida Sans"/>
              </a:rPr>
              <a:t>on </a:t>
            </a:r>
            <a:r>
              <a:rPr sz="1950" b="1" spc="35" dirty="0">
                <a:solidFill>
                  <a:srgbClr val="131F48"/>
                </a:solidFill>
                <a:latin typeface="Lucida Sans"/>
                <a:cs typeface="Lucida Sans"/>
              </a:rPr>
              <a:t>the </a:t>
            </a:r>
            <a:r>
              <a:rPr sz="1950" b="1" spc="5" dirty="0">
                <a:solidFill>
                  <a:srgbClr val="131F48"/>
                </a:solidFill>
                <a:latin typeface="Lucida Sans"/>
                <a:cs typeface="Lucida Sans"/>
              </a:rPr>
              <a:t>computational  </a:t>
            </a:r>
            <a:r>
              <a:rPr sz="1950" b="1" spc="30" dirty="0">
                <a:solidFill>
                  <a:srgbClr val="131F48"/>
                </a:solidFill>
                <a:latin typeface="Lucida Sans"/>
                <a:cs typeface="Lucida Sans"/>
              </a:rPr>
              <a:t>treatment</a:t>
            </a:r>
            <a:r>
              <a:rPr sz="1950" b="1" spc="-105" dirty="0">
                <a:solidFill>
                  <a:srgbClr val="131F48"/>
                </a:solidFill>
                <a:latin typeface="Lucida Sans"/>
                <a:cs typeface="Lucida Sans"/>
              </a:rPr>
              <a:t> </a:t>
            </a:r>
            <a:r>
              <a:rPr sz="1950" b="1" spc="-35" dirty="0">
                <a:solidFill>
                  <a:srgbClr val="131F48"/>
                </a:solidFill>
                <a:latin typeface="Lucida Sans"/>
                <a:cs typeface="Lucida Sans"/>
              </a:rPr>
              <a:t>of</a:t>
            </a:r>
            <a:r>
              <a:rPr sz="1950" b="1" spc="-105" dirty="0">
                <a:solidFill>
                  <a:srgbClr val="131F48"/>
                </a:solidFill>
                <a:latin typeface="Lucida Sans"/>
                <a:cs typeface="Lucida Sans"/>
              </a:rPr>
              <a:t> </a:t>
            </a:r>
            <a:r>
              <a:rPr sz="1950" b="1" spc="-15" dirty="0">
                <a:solidFill>
                  <a:srgbClr val="131F48"/>
                </a:solidFill>
                <a:latin typeface="Lucida Sans"/>
                <a:cs typeface="Lucida Sans"/>
              </a:rPr>
              <a:t>subjectivity</a:t>
            </a:r>
            <a:r>
              <a:rPr sz="1950" b="1" spc="-130" dirty="0">
                <a:solidFill>
                  <a:srgbClr val="131F48"/>
                </a:solidFill>
                <a:latin typeface="Lucida Sans"/>
                <a:cs typeface="Lucida Sans"/>
              </a:rPr>
              <a:t> </a:t>
            </a:r>
            <a:r>
              <a:rPr sz="1950" b="1" spc="-5" dirty="0">
                <a:solidFill>
                  <a:srgbClr val="131F48"/>
                </a:solidFill>
                <a:latin typeface="Lucida Sans"/>
                <a:cs typeface="Lucida Sans"/>
              </a:rPr>
              <a:t>in</a:t>
            </a:r>
            <a:r>
              <a:rPr sz="1950" b="1" spc="-125" dirty="0">
                <a:solidFill>
                  <a:srgbClr val="131F48"/>
                </a:solidFill>
                <a:latin typeface="Lucida Sans"/>
                <a:cs typeface="Lucida Sans"/>
              </a:rPr>
              <a:t> </a:t>
            </a:r>
            <a:r>
              <a:rPr sz="1950" b="1" spc="45" dirty="0">
                <a:solidFill>
                  <a:srgbClr val="131F48"/>
                </a:solidFill>
                <a:latin typeface="Lucida Sans"/>
                <a:cs typeface="Lucida Sans"/>
              </a:rPr>
              <a:t>a</a:t>
            </a:r>
            <a:r>
              <a:rPr sz="1950" b="1" spc="-105" dirty="0">
                <a:solidFill>
                  <a:srgbClr val="131F48"/>
                </a:solidFill>
                <a:latin typeface="Lucida Sans"/>
                <a:cs typeface="Lucida Sans"/>
              </a:rPr>
              <a:t> </a:t>
            </a:r>
            <a:r>
              <a:rPr sz="1950" b="1" spc="30" dirty="0">
                <a:solidFill>
                  <a:srgbClr val="131F48"/>
                </a:solidFill>
                <a:latin typeface="Lucida Sans"/>
                <a:cs typeface="Lucida Sans"/>
              </a:rPr>
              <a:t>text.</a:t>
            </a:r>
            <a:endParaRPr sz="1950">
              <a:latin typeface="Lucida Sans"/>
              <a:cs typeface="Lucida Sans"/>
            </a:endParaRPr>
          </a:p>
        </p:txBody>
      </p:sp>
      <p:sp>
        <p:nvSpPr>
          <p:cNvPr id="32" name="object 32"/>
          <p:cNvSpPr/>
          <p:nvPr/>
        </p:nvSpPr>
        <p:spPr>
          <a:xfrm>
            <a:off x="3599533" y="7747051"/>
            <a:ext cx="1005445" cy="1005445"/>
          </a:xfrm>
          <a:prstGeom prst="rect">
            <a:avLst/>
          </a:prstGeom>
          <a:blipFill>
            <a:blip r:embed="rId24" cstate="print"/>
            <a:stretch>
              <a:fillRect/>
            </a:stretch>
          </a:blipFill>
        </p:spPr>
        <p:txBody>
          <a:bodyPr wrap="square" lIns="0" tIns="0" rIns="0" bIns="0" rtlCol="0"/>
          <a:lstStyle/>
          <a:p>
            <a:endParaRPr/>
          </a:p>
        </p:txBody>
      </p:sp>
      <p:sp>
        <p:nvSpPr>
          <p:cNvPr id="33" name="object 33"/>
          <p:cNvSpPr/>
          <p:nvPr/>
        </p:nvSpPr>
        <p:spPr>
          <a:xfrm>
            <a:off x="1023051" y="1204034"/>
            <a:ext cx="1523266" cy="1523266"/>
          </a:xfrm>
          <a:prstGeom prst="rect">
            <a:avLst/>
          </a:prstGeom>
          <a:blipFill>
            <a:blip r:embed="rId25" cstate="print"/>
            <a:stretch>
              <a:fillRect/>
            </a:stretch>
          </a:blipFill>
        </p:spPr>
        <p:txBody>
          <a:bodyPr wrap="square" lIns="0" tIns="0" rIns="0" bIns="0" rtlCol="0"/>
          <a:lstStyle/>
          <a:p>
            <a:endParaRPr/>
          </a:p>
        </p:txBody>
      </p:sp>
      <p:sp>
        <p:nvSpPr>
          <p:cNvPr id="34" name="object 34"/>
          <p:cNvSpPr/>
          <p:nvPr/>
        </p:nvSpPr>
        <p:spPr>
          <a:xfrm>
            <a:off x="1530807" y="1510698"/>
            <a:ext cx="708846" cy="708846"/>
          </a:xfrm>
          <a:prstGeom prst="rect">
            <a:avLst/>
          </a:prstGeom>
          <a:blipFill>
            <a:blip r:embed="rId26" cstate="print"/>
            <a:stretch>
              <a:fillRect/>
            </a:stretch>
          </a:blipFill>
        </p:spPr>
        <p:txBody>
          <a:bodyPr wrap="square" lIns="0" tIns="0" rIns="0" bIns="0" rtlCol="0"/>
          <a:lstStyle/>
          <a:p>
            <a:endParaRPr/>
          </a:p>
        </p:txBody>
      </p:sp>
      <p:sp>
        <p:nvSpPr>
          <p:cNvPr id="35" name="object 35"/>
          <p:cNvSpPr txBox="1"/>
          <p:nvPr/>
        </p:nvSpPr>
        <p:spPr>
          <a:xfrm>
            <a:off x="1627929"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36" name="object 36"/>
          <p:cNvSpPr txBox="1"/>
          <p:nvPr/>
        </p:nvSpPr>
        <p:spPr>
          <a:xfrm>
            <a:off x="1753467"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0" y="575623"/>
            <a:ext cx="10876523" cy="10735760"/>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354852" y="1226657"/>
            <a:ext cx="8870638" cy="8870637"/>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719330" y="1882748"/>
            <a:ext cx="8232153" cy="9232571"/>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3785567" y="3621591"/>
            <a:ext cx="4404587" cy="5384218"/>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0977080" y="2272331"/>
            <a:ext cx="4529569" cy="1503146"/>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1452842" y="2626629"/>
            <a:ext cx="3694504" cy="729961"/>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0944403" y="3099319"/>
            <a:ext cx="5142898" cy="1382501"/>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11430953" y="3456884"/>
            <a:ext cx="4298804" cy="610060"/>
          </a:xfrm>
          <a:prstGeom prst="rect">
            <a:avLst/>
          </a:prstGeom>
          <a:blipFill>
            <a:blip r:embed="rId19" cstate="print"/>
            <a:stretch>
              <a:fillRect/>
            </a:stretch>
          </a:blipFill>
        </p:spPr>
        <p:txBody>
          <a:bodyPr wrap="square" lIns="0" tIns="0" rIns="0" bIns="0" rtlCol="0"/>
          <a:lstStyle/>
          <a:p>
            <a:endParaRPr/>
          </a:p>
        </p:txBody>
      </p:sp>
      <p:sp>
        <p:nvSpPr>
          <p:cNvPr id="20" name="object 20"/>
          <p:cNvSpPr txBox="1"/>
          <p:nvPr/>
        </p:nvSpPr>
        <p:spPr>
          <a:xfrm>
            <a:off x="11393344" y="2103225"/>
            <a:ext cx="1832610" cy="252095"/>
          </a:xfrm>
          <a:prstGeom prst="rect">
            <a:avLst/>
          </a:prstGeom>
        </p:spPr>
        <p:txBody>
          <a:bodyPr vert="horz" wrap="square" lIns="0" tIns="17145" rIns="0" bIns="0" rtlCol="0">
            <a:spAutoFit/>
          </a:bodyPr>
          <a:lstStyle/>
          <a:p>
            <a:pPr marL="12700">
              <a:lnSpc>
                <a:spcPct val="100000"/>
              </a:lnSpc>
              <a:spcBef>
                <a:spcPts val="135"/>
              </a:spcBef>
            </a:pPr>
            <a:r>
              <a:rPr sz="1450" b="1" spc="150" dirty="0">
                <a:solidFill>
                  <a:srgbClr val="ACB9E9"/>
                </a:solidFill>
                <a:latin typeface="Lucida Sans"/>
                <a:cs typeface="Lucida Sans"/>
              </a:rPr>
              <a:t>ME</a:t>
            </a:r>
            <a:r>
              <a:rPr sz="1450" b="1" spc="-220" dirty="0">
                <a:solidFill>
                  <a:srgbClr val="ACB9E9"/>
                </a:solidFill>
                <a:latin typeface="Lucida Sans"/>
                <a:cs typeface="Lucida Sans"/>
              </a:rPr>
              <a:t> </a:t>
            </a:r>
            <a:r>
              <a:rPr sz="1450" b="1" spc="-145" dirty="0">
                <a:solidFill>
                  <a:srgbClr val="ACB9E9"/>
                </a:solidFill>
                <a:latin typeface="Lucida Sans"/>
                <a:cs typeface="Lucida Sans"/>
              </a:rPr>
              <a:t>T</a:t>
            </a:r>
            <a:r>
              <a:rPr sz="1450" b="1" spc="-225" dirty="0">
                <a:solidFill>
                  <a:srgbClr val="ACB9E9"/>
                </a:solidFill>
                <a:latin typeface="Lucida Sans"/>
                <a:cs typeface="Lucida Sans"/>
              </a:rPr>
              <a:t> </a:t>
            </a:r>
            <a:r>
              <a:rPr sz="1450" b="1" dirty="0">
                <a:solidFill>
                  <a:srgbClr val="ACB9E9"/>
                </a:solidFill>
                <a:latin typeface="Lucida Sans"/>
                <a:cs typeface="Lucida Sans"/>
              </a:rPr>
              <a:t>H</a:t>
            </a:r>
            <a:r>
              <a:rPr sz="1450" b="1" spc="-225" dirty="0">
                <a:solidFill>
                  <a:srgbClr val="ACB9E9"/>
                </a:solidFill>
                <a:latin typeface="Lucida Sans"/>
                <a:cs typeface="Lucida Sans"/>
              </a:rPr>
              <a:t> </a:t>
            </a:r>
            <a:r>
              <a:rPr sz="1450" b="1" spc="95" dirty="0">
                <a:solidFill>
                  <a:srgbClr val="ACB9E9"/>
                </a:solidFill>
                <a:latin typeface="Lucida Sans"/>
                <a:cs typeface="Lucida Sans"/>
              </a:rPr>
              <a:t>OD</a:t>
            </a:r>
            <a:r>
              <a:rPr sz="1450" b="1" spc="-210" dirty="0">
                <a:solidFill>
                  <a:srgbClr val="ACB9E9"/>
                </a:solidFill>
                <a:latin typeface="Lucida Sans"/>
                <a:cs typeface="Lucida Sans"/>
              </a:rPr>
              <a:t> </a:t>
            </a:r>
            <a:r>
              <a:rPr sz="1450" b="1" spc="120" dirty="0">
                <a:solidFill>
                  <a:srgbClr val="ACB9E9"/>
                </a:solidFill>
                <a:latin typeface="Lucida Sans"/>
                <a:cs typeface="Lucida Sans"/>
              </a:rPr>
              <a:t>OL</a:t>
            </a:r>
            <a:r>
              <a:rPr sz="1450" b="1" spc="-265" dirty="0">
                <a:solidFill>
                  <a:srgbClr val="ACB9E9"/>
                </a:solidFill>
                <a:latin typeface="Lucida Sans"/>
                <a:cs typeface="Lucida Sans"/>
              </a:rPr>
              <a:t> </a:t>
            </a:r>
            <a:r>
              <a:rPr sz="1450" b="1" spc="-15" dirty="0">
                <a:solidFill>
                  <a:srgbClr val="ACB9E9"/>
                </a:solidFill>
                <a:latin typeface="Lucida Sans"/>
                <a:cs typeface="Lucida Sans"/>
              </a:rPr>
              <a:t>O</a:t>
            </a:r>
            <a:r>
              <a:rPr sz="1450" b="1" spc="-229" dirty="0">
                <a:solidFill>
                  <a:srgbClr val="ACB9E9"/>
                </a:solidFill>
                <a:latin typeface="Lucida Sans"/>
                <a:cs typeface="Lucida Sans"/>
              </a:rPr>
              <a:t> </a:t>
            </a:r>
            <a:r>
              <a:rPr sz="1450" b="1" spc="-10" dirty="0">
                <a:solidFill>
                  <a:srgbClr val="ACB9E9"/>
                </a:solidFill>
                <a:latin typeface="Lucida Sans"/>
                <a:cs typeface="Lucida Sans"/>
              </a:rPr>
              <a:t>G</a:t>
            </a:r>
            <a:r>
              <a:rPr sz="1450" b="1" spc="-225" dirty="0">
                <a:solidFill>
                  <a:srgbClr val="ACB9E9"/>
                </a:solidFill>
                <a:latin typeface="Lucida Sans"/>
                <a:cs typeface="Lucida Sans"/>
              </a:rPr>
              <a:t> </a:t>
            </a:r>
            <a:r>
              <a:rPr sz="1450" b="1" spc="-70" dirty="0">
                <a:solidFill>
                  <a:srgbClr val="ACB9E9"/>
                </a:solidFill>
                <a:latin typeface="Lucida Sans"/>
                <a:cs typeface="Lucida Sans"/>
              </a:rPr>
              <a:t>Y</a:t>
            </a:r>
            <a:endParaRPr sz="1450">
              <a:latin typeface="Lucida Sans"/>
              <a:cs typeface="Lucida Sans"/>
            </a:endParaRPr>
          </a:p>
        </p:txBody>
      </p:sp>
      <p:sp>
        <p:nvSpPr>
          <p:cNvPr id="21" name="object 21"/>
          <p:cNvSpPr txBox="1"/>
          <p:nvPr/>
        </p:nvSpPr>
        <p:spPr>
          <a:xfrm>
            <a:off x="11393344" y="4706832"/>
            <a:ext cx="5212715" cy="1835785"/>
          </a:xfrm>
          <a:prstGeom prst="rect">
            <a:avLst/>
          </a:prstGeom>
        </p:spPr>
        <p:txBody>
          <a:bodyPr vert="horz" wrap="square" lIns="0" tIns="12065" rIns="0" bIns="0" rtlCol="0">
            <a:spAutoFit/>
          </a:bodyPr>
          <a:lstStyle/>
          <a:p>
            <a:pPr marL="12700" marR="5080">
              <a:lnSpc>
                <a:spcPct val="152200"/>
              </a:lnSpc>
              <a:spcBef>
                <a:spcPts val="95"/>
              </a:spcBef>
            </a:pPr>
            <a:r>
              <a:rPr sz="1950" b="1" spc="-5" dirty="0">
                <a:solidFill>
                  <a:srgbClr val="131F48"/>
                </a:solidFill>
                <a:latin typeface="Lucida Sans"/>
                <a:cs typeface="Lucida Sans"/>
              </a:rPr>
              <a:t>Once </a:t>
            </a:r>
            <a:r>
              <a:rPr sz="1950" b="1" spc="35" dirty="0">
                <a:solidFill>
                  <a:srgbClr val="131F48"/>
                </a:solidFill>
                <a:latin typeface="Lucida Sans"/>
                <a:cs typeface="Lucida Sans"/>
              </a:rPr>
              <a:t>the </a:t>
            </a:r>
            <a:r>
              <a:rPr sz="1950" b="1" spc="10" dirty="0">
                <a:solidFill>
                  <a:srgbClr val="131F48"/>
                </a:solidFill>
                <a:latin typeface="Lucida Sans"/>
                <a:cs typeface="Lucida Sans"/>
              </a:rPr>
              <a:t>chatbot </a:t>
            </a:r>
            <a:r>
              <a:rPr sz="1950" b="1" spc="5" dirty="0">
                <a:solidFill>
                  <a:srgbClr val="131F48"/>
                </a:solidFill>
                <a:latin typeface="Lucida Sans"/>
                <a:cs typeface="Lucida Sans"/>
              </a:rPr>
              <a:t>can </a:t>
            </a:r>
            <a:r>
              <a:rPr sz="1950" b="1" spc="-5" dirty="0">
                <a:solidFill>
                  <a:srgbClr val="131F48"/>
                </a:solidFill>
                <a:latin typeface="Lucida Sans"/>
                <a:cs typeface="Lucida Sans"/>
              </a:rPr>
              <a:t>understand </a:t>
            </a:r>
            <a:r>
              <a:rPr sz="1950" b="1" spc="35" dirty="0">
                <a:solidFill>
                  <a:srgbClr val="131F48"/>
                </a:solidFill>
                <a:latin typeface="Lucida Sans"/>
                <a:cs typeface="Lucida Sans"/>
              </a:rPr>
              <a:t>what  the</a:t>
            </a:r>
            <a:r>
              <a:rPr sz="1950" b="1" spc="-114" dirty="0">
                <a:solidFill>
                  <a:srgbClr val="131F48"/>
                </a:solidFill>
                <a:latin typeface="Lucida Sans"/>
                <a:cs typeface="Lucida Sans"/>
              </a:rPr>
              <a:t> </a:t>
            </a:r>
            <a:r>
              <a:rPr sz="1950" b="1" spc="-15" dirty="0">
                <a:solidFill>
                  <a:srgbClr val="131F48"/>
                </a:solidFill>
                <a:latin typeface="Lucida Sans"/>
                <a:cs typeface="Lucida Sans"/>
              </a:rPr>
              <a:t>user</a:t>
            </a:r>
            <a:r>
              <a:rPr sz="1950" b="1" spc="-140" dirty="0">
                <a:solidFill>
                  <a:srgbClr val="131F48"/>
                </a:solidFill>
                <a:latin typeface="Lucida Sans"/>
                <a:cs typeface="Lucida Sans"/>
              </a:rPr>
              <a:t> </a:t>
            </a:r>
            <a:r>
              <a:rPr sz="1950" b="1" spc="-75" dirty="0">
                <a:solidFill>
                  <a:srgbClr val="131F48"/>
                </a:solidFill>
                <a:latin typeface="Lucida Sans"/>
                <a:cs typeface="Lucida Sans"/>
              </a:rPr>
              <a:t>is</a:t>
            </a:r>
            <a:r>
              <a:rPr sz="1950" b="1" spc="-130" dirty="0">
                <a:solidFill>
                  <a:srgbClr val="131F48"/>
                </a:solidFill>
                <a:latin typeface="Lucida Sans"/>
                <a:cs typeface="Lucida Sans"/>
              </a:rPr>
              <a:t> </a:t>
            </a:r>
            <a:r>
              <a:rPr sz="1950" b="1" spc="-20" dirty="0">
                <a:solidFill>
                  <a:srgbClr val="131F48"/>
                </a:solidFill>
                <a:latin typeface="Lucida Sans"/>
                <a:cs typeface="Lucida Sans"/>
              </a:rPr>
              <a:t>trying</a:t>
            </a:r>
            <a:r>
              <a:rPr sz="1950" b="1" spc="-120" dirty="0">
                <a:solidFill>
                  <a:srgbClr val="131F48"/>
                </a:solidFill>
                <a:latin typeface="Lucida Sans"/>
                <a:cs typeface="Lucida Sans"/>
              </a:rPr>
              <a:t> </a:t>
            </a:r>
            <a:r>
              <a:rPr sz="1950" b="1" spc="15" dirty="0">
                <a:solidFill>
                  <a:srgbClr val="131F48"/>
                </a:solidFill>
                <a:latin typeface="Lucida Sans"/>
                <a:cs typeface="Lucida Sans"/>
              </a:rPr>
              <a:t>to</a:t>
            </a:r>
            <a:r>
              <a:rPr sz="1950" b="1" spc="-95" dirty="0">
                <a:solidFill>
                  <a:srgbClr val="131F48"/>
                </a:solidFill>
                <a:latin typeface="Lucida Sans"/>
                <a:cs typeface="Lucida Sans"/>
              </a:rPr>
              <a:t> </a:t>
            </a:r>
            <a:r>
              <a:rPr sz="1950" b="1" spc="-15" dirty="0">
                <a:solidFill>
                  <a:srgbClr val="131F48"/>
                </a:solidFill>
                <a:latin typeface="Lucida Sans"/>
                <a:cs typeface="Lucida Sans"/>
              </a:rPr>
              <a:t>convey,</a:t>
            </a:r>
            <a:r>
              <a:rPr sz="1950" b="1" spc="-130" dirty="0">
                <a:solidFill>
                  <a:srgbClr val="131F48"/>
                </a:solidFill>
                <a:latin typeface="Lucida Sans"/>
                <a:cs typeface="Lucida Sans"/>
              </a:rPr>
              <a:t> </a:t>
            </a:r>
            <a:r>
              <a:rPr sz="1950" b="1" spc="35" dirty="0">
                <a:solidFill>
                  <a:srgbClr val="131F48"/>
                </a:solidFill>
                <a:latin typeface="Lucida Sans"/>
                <a:cs typeface="Lucida Sans"/>
              </a:rPr>
              <a:t>the</a:t>
            </a:r>
            <a:r>
              <a:rPr sz="1950" b="1" spc="-114" dirty="0">
                <a:solidFill>
                  <a:srgbClr val="131F48"/>
                </a:solidFill>
                <a:latin typeface="Lucida Sans"/>
                <a:cs typeface="Lucida Sans"/>
              </a:rPr>
              <a:t> </a:t>
            </a:r>
            <a:r>
              <a:rPr sz="1950" b="1" spc="15" dirty="0">
                <a:solidFill>
                  <a:srgbClr val="131F48"/>
                </a:solidFill>
                <a:latin typeface="Lucida Sans"/>
                <a:cs typeface="Lucida Sans"/>
              </a:rPr>
              <a:t>next</a:t>
            </a:r>
            <a:r>
              <a:rPr sz="1950" b="1" spc="-120" dirty="0">
                <a:solidFill>
                  <a:srgbClr val="131F48"/>
                </a:solidFill>
                <a:latin typeface="Lucida Sans"/>
                <a:cs typeface="Lucida Sans"/>
              </a:rPr>
              <a:t> </a:t>
            </a:r>
            <a:r>
              <a:rPr sz="1950" b="1" spc="-20" dirty="0">
                <a:solidFill>
                  <a:srgbClr val="131F48"/>
                </a:solidFill>
                <a:latin typeface="Lucida Sans"/>
                <a:cs typeface="Lucida Sans"/>
              </a:rPr>
              <a:t>step  </a:t>
            </a:r>
            <a:r>
              <a:rPr sz="1950" b="1" spc="-75" dirty="0">
                <a:solidFill>
                  <a:srgbClr val="131F48"/>
                </a:solidFill>
                <a:latin typeface="Lucida Sans"/>
                <a:cs typeface="Lucida Sans"/>
              </a:rPr>
              <a:t>is</a:t>
            </a:r>
            <a:r>
              <a:rPr sz="1950" b="1" spc="-125" dirty="0">
                <a:solidFill>
                  <a:srgbClr val="131F48"/>
                </a:solidFill>
                <a:latin typeface="Lucida Sans"/>
                <a:cs typeface="Lucida Sans"/>
              </a:rPr>
              <a:t> </a:t>
            </a:r>
            <a:r>
              <a:rPr sz="1950" b="1" spc="15" dirty="0">
                <a:solidFill>
                  <a:srgbClr val="131F48"/>
                </a:solidFill>
                <a:latin typeface="Lucida Sans"/>
                <a:cs typeface="Lucida Sans"/>
              </a:rPr>
              <a:t>to</a:t>
            </a:r>
            <a:r>
              <a:rPr sz="1950" b="1" spc="-90" dirty="0">
                <a:solidFill>
                  <a:srgbClr val="131F48"/>
                </a:solidFill>
                <a:latin typeface="Lucida Sans"/>
                <a:cs typeface="Lucida Sans"/>
              </a:rPr>
              <a:t> </a:t>
            </a:r>
            <a:r>
              <a:rPr sz="1950" b="1" spc="-5" dirty="0">
                <a:solidFill>
                  <a:srgbClr val="131F48"/>
                </a:solidFill>
                <a:latin typeface="Lucida Sans"/>
                <a:cs typeface="Lucida Sans"/>
              </a:rPr>
              <a:t>generate</a:t>
            </a:r>
            <a:r>
              <a:rPr sz="1950" b="1" spc="-110" dirty="0">
                <a:solidFill>
                  <a:srgbClr val="131F48"/>
                </a:solidFill>
                <a:latin typeface="Lucida Sans"/>
                <a:cs typeface="Lucida Sans"/>
              </a:rPr>
              <a:t> </a:t>
            </a:r>
            <a:r>
              <a:rPr sz="1950" b="1" spc="25" dirty="0">
                <a:solidFill>
                  <a:srgbClr val="131F48"/>
                </a:solidFill>
                <a:latin typeface="Lucida Sans"/>
                <a:cs typeface="Lucida Sans"/>
              </a:rPr>
              <a:t>an</a:t>
            </a:r>
            <a:r>
              <a:rPr sz="1950" b="1" spc="-105" dirty="0">
                <a:solidFill>
                  <a:srgbClr val="131F48"/>
                </a:solidFill>
                <a:latin typeface="Lucida Sans"/>
                <a:cs typeface="Lucida Sans"/>
              </a:rPr>
              <a:t> </a:t>
            </a:r>
            <a:r>
              <a:rPr sz="1950" b="1" spc="-10" dirty="0">
                <a:solidFill>
                  <a:srgbClr val="131F48"/>
                </a:solidFill>
                <a:latin typeface="Lucida Sans"/>
                <a:cs typeface="Lucida Sans"/>
              </a:rPr>
              <a:t>appropriate</a:t>
            </a:r>
            <a:r>
              <a:rPr sz="1950" b="1" spc="-50" dirty="0">
                <a:solidFill>
                  <a:srgbClr val="131F48"/>
                </a:solidFill>
                <a:latin typeface="Lucida Sans"/>
                <a:cs typeface="Lucida Sans"/>
              </a:rPr>
              <a:t> </a:t>
            </a:r>
            <a:r>
              <a:rPr sz="1950" b="1" spc="-35" dirty="0">
                <a:solidFill>
                  <a:srgbClr val="131F48"/>
                </a:solidFill>
                <a:latin typeface="Lucida Sans"/>
                <a:cs typeface="Lucida Sans"/>
              </a:rPr>
              <a:t>response</a:t>
            </a:r>
            <a:r>
              <a:rPr sz="1950" b="1" spc="-130" dirty="0">
                <a:solidFill>
                  <a:srgbClr val="131F48"/>
                </a:solidFill>
                <a:latin typeface="Lucida Sans"/>
                <a:cs typeface="Lucida Sans"/>
              </a:rPr>
              <a:t> </a:t>
            </a:r>
            <a:r>
              <a:rPr sz="1950" b="1" spc="10" dirty="0">
                <a:solidFill>
                  <a:srgbClr val="131F48"/>
                </a:solidFill>
                <a:latin typeface="Lucida Sans"/>
                <a:cs typeface="Lucida Sans"/>
              </a:rPr>
              <a:t>to  </a:t>
            </a:r>
            <a:r>
              <a:rPr sz="1950" b="1" spc="20" dirty="0">
                <a:solidFill>
                  <a:srgbClr val="131F48"/>
                </a:solidFill>
                <a:latin typeface="Lucida Sans"/>
                <a:cs typeface="Lucida Sans"/>
              </a:rPr>
              <a:t>maintain </a:t>
            </a:r>
            <a:r>
              <a:rPr sz="1950" b="1" spc="45" dirty="0">
                <a:solidFill>
                  <a:srgbClr val="131F48"/>
                </a:solidFill>
                <a:latin typeface="Lucida Sans"/>
                <a:cs typeface="Lucida Sans"/>
              </a:rPr>
              <a:t>a </a:t>
            </a:r>
            <a:r>
              <a:rPr sz="1950" b="1" spc="-10" dirty="0">
                <a:solidFill>
                  <a:srgbClr val="131F48"/>
                </a:solidFill>
                <a:latin typeface="Lucida Sans"/>
                <a:cs typeface="Lucida Sans"/>
              </a:rPr>
              <a:t>continuous</a:t>
            </a:r>
            <a:r>
              <a:rPr sz="1950" b="1" spc="-420" dirty="0">
                <a:solidFill>
                  <a:srgbClr val="131F48"/>
                </a:solidFill>
                <a:latin typeface="Lucida Sans"/>
                <a:cs typeface="Lucida Sans"/>
              </a:rPr>
              <a:t> </a:t>
            </a:r>
            <a:r>
              <a:rPr sz="1950" b="1" dirty="0">
                <a:solidFill>
                  <a:srgbClr val="131F48"/>
                </a:solidFill>
                <a:latin typeface="Lucida Sans"/>
                <a:cs typeface="Lucida Sans"/>
              </a:rPr>
              <a:t>conversation.</a:t>
            </a:r>
            <a:endParaRPr sz="1950">
              <a:latin typeface="Lucida Sans"/>
              <a:cs typeface="Lucida Sans"/>
            </a:endParaRPr>
          </a:p>
        </p:txBody>
      </p:sp>
      <p:sp>
        <p:nvSpPr>
          <p:cNvPr id="22" name="object 22"/>
          <p:cNvSpPr/>
          <p:nvPr/>
        </p:nvSpPr>
        <p:spPr>
          <a:xfrm>
            <a:off x="17658326"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23" name="object 23"/>
          <p:cNvSpPr/>
          <p:nvPr/>
        </p:nvSpPr>
        <p:spPr>
          <a:xfrm>
            <a:off x="17349148" y="1204032"/>
            <a:ext cx="1520752" cy="1523266"/>
          </a:xfrm>
          <a:prstGeom prst="rect">
            <a:avLst/>
          </a:prstGeom>
          <a:blipFill>
            <a:blip r:embed="rId20" cstate="print"/>
            <a:stretch>
              <a:fillRect/>
            </a:stretch>
          </a:blipFill>
        </p:spPr>
        <p:txBody>
          <a:bodyPr wrap="square" lIns="0" tIns="0" rIns="0" bIns="0" rtlCol="0"/>
          <a:lstStyle/>
          <a:p>
            <a:endParaRPr/>
          </a:p>
        </p:txBody>
      </p:sp>
      <p:sp>
        <p:nvSpPr>
          <p:cNvPr id="24" name="object 24"/>
          <p:cNvSpPr/>
          <p:nvPr/>
        </p:nvSpPr>
        <p:spPr>
          <a:xfrm>
            <a:off x="17856905" y="1510698"/>
            <a:ext cx="706332" cy="708846"/>
          </a:xfrm>
          <a:prstGeom prst="rect">
            <a:avLst/>
          </a:prstGeom>
          <a:blipFill>
            <a:blip r:embed="rId21" cstate="print"/>
            <a:stretch>
              <a:fillRect/>
            </a:stretch>
          </a:blipFill>
        </p:spPr>
        <p:txBody>
          <a:bodyPr wrap="square" lIns="0" tIns="0" rIns="0" bIns="0" rtlCol="0"/>
          <a:lstStyle/>
          <a:p>
            <a:endParaRPr/>
          </a:p>
        </p:txBody>
      </p:sp>
      <p:sp>
        <p:nvSpPr>
          <p:cNvPr id="25" name="object 25"/>
          <p:cNvSpPr txBox="1"/>
          <p:nvPr/>
        </p:nvSpPr>
        <p:spPr>
          <a:xfrm>
            <a:off x="17953135"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6" name="object 26"/>
          <p:cNvSpPr txBox="1"/>
          <p:nvPr/>
        </p:nvSpPr>
        <p:spPr>
          <a:xfrm>
            <a:off x="18078674"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27" name="object 27"/>
          <p:cNvSpPr/>
          <p:nvPr/>
        </p:nvSpPr>
        <p:spPr>
          <a:xfrm>
            <a:off x="10675432" y="7033166"/>
            <a:ext cx="2704677" cy="2704677"/>
          </a:xfrm>
          <a:prstGeom prst="rect">
            <a:avLst/>
          </a:prstGeom>
          <a:blipFill>
            <a:blip r:embed="rId22" cstate="print"/>
            <a:stretch>
              <a:fillRect/>
            </a:stretch>
          </a:blipFill>
        </p:spPr>
        <p:txBody>
          <a:bodyPr wrap="square" lIns="0" tIns="0" rIns="0" bIns="0" rtlCol="0"/>
          <a:lstStyle/>
          <a:p>
            <a:endParaRPr/>
          </a:p>
        </p:txBody>
      </p:sp>
      <p:sp>
        <p:nvSpPr>
          <p:cNvPr id="28" name="object 28"/>
          <p:cNvSpPr/>
          <p:nvPr/>
        </p:nvSpPr>
        <p:spPr>
          <a:xfrm>
            <a:off x="11331492" y="7390103"/>
            <a:ext cx="1691678" cy="1691680"/>
          </a:xfrm>
          <a:prstGeom prst="rect">
            <a:avLst/>
          </a:prstGeom>
          <a:blipFill>
            <a:blip r:embed="rId23" cstate="print"/>
            <a:stretch>
              <a:fillRect/>
            </a:stretch>
          </a:blipFill>
        </p:spPr>
        <p:txBody>
          <a:bodyPr wrap="square" lIns="0" tIns="0" rIns="0" bIns="0" rtlCol="0"/>
          <a:lstStyle/>
          <a:p>
            <a:endParaRPr/>
          </a:p>
        </p:txBody>
      </p:sp>
      <p:sp>
        <p:nvSpPr>
          <p:cNvPr id="29" name="object 29"/>
          <p:cNvSpPr/>
          <p:nvPr/>
        </p:nvSpPr>
        <p:spPr>
          <a:xfrm>
            <a:off x="11758811" y="7661577"/>
            <a:ext cx="834528" cy="832015"/>
          </a:xfrm>
          <a:prstGeom prst="rect">
            <a:avLst/>
          </a:prstGeom>
          <a:blipFill>
            <a:blip r:embed="rId24" cstate="print"/>
            <a:stretch>
              <a:fillRect/>
            </a:stretch>
          </a:blipFill>
        </p:spPr>
        <p:txBody>
          <a:bodyPr wrap="square" lIns="0" tIns="0" rIns="0" bIns="0" rtlCol="0"/>
          <a:lstStyle/>
          <a:p>
            <a:endParaRPr/>
          </a:p>
        </p:txBody>
      </p:sp>
      <p:sp>
        <p:nvSpPr>
          <p:cNvPr id="30" name="object 30"/>
          <p:cNvSpPr txBox="1"/>
          <p:nvPr/>
        </p:nvSpPr>
        <p:spPr>
          <a:xfrm>
            <a:off x="11713756" y="8611003"/>
            <a:ext cx="896619" cy="227965"/>
          </a:xfrm>
          <a:prstGeom prst="rect">
            <a:avLst/>
          </a:prstGeom>
        </p:spPr>
        <p:txBody>
          <a:bodyPr vert="horz" wrap="square" lIns="0" tIns="15875" rIns="0" bIns="0" rtlCol="0">
            <a:spAutoFit/>
          </a:bodyPr>
          <a:lstStyle/>
          <a:p>
            <a:pPr marL="12700">
              <a:lnSpc>
                <a:spcPct val="100000"/>
              </a:lnSpc>
              <a:spcBef>
                <a:spcPts val="125"/>
              </a:spcBef>
            </a:pPr>
            <a:r>
              <a:rPr sz="1300" b="1" spc="35" dirty="0">
                <a:solidFill>
                  <a:srgbClr val="FFFFFF"/>
                </a:solidFill>
                <a:latin typeface="Lucida Sans"/>
                <a:cs typeface="Lucida Sans"/>
              </a:rPr>
              <a:t>P</a:t>
            </a:r>
            <a:r>
              <a:rPr sz="1300" b="1" spc="-185" dirty="0">
                <a:solidFill>
                  <a:srgbClr val="FFFFFF"/>
                </a:solidFill>
                <a:latin typeface="Lucida Sans"/>
                <a:cs typeface="Lucida Sans"/>
              </a:rPr>
              <a:t> </a:t>
            </a:r>
            <a:r>
              <a:rPr sz="1300" b="1" spc="105" dirty="0">
                <a:solidFill>
                  <a:srgbClr val="FFFFFF"/>
                </a:solidFill>
                <a:latin typeface="Lucida Sans"/>
                <a:cs typeface="Lucida Sans"/>
              </a:rPr>
              <a:t>YTH</a:t>
            </a:r>
            <a:r>
              <a:rPr sz="1300" b="1" spc="-190" dirty="0">
                <a:solidFill>
                  <a:srgbClr val="FFFFFF"/>
                </a:solidFill>
                <a:latin typeface="Lucida Sans"/>
                <a:cs typeface="Lucida Sans"/>
              </a:rPr>
              <a:t> </a:t>
            </a:r>
            <a:r>
              <a:rPr sz="1300" b="1" spc="-15" dirty="0">
                <a:solidFill>
                  <a:srgbClr val="FFFFFF"/>
                </a:solidFill>
                <a:latin typeface="Lucida Sans"/>
                <a:cs typeface="Lucida Sans"/>
              </a:rPr>
              <a:t>O</a:t>
            </a:r>
            <a:r>
              <a:rPr sz="1300" b="1" spc="-190" dirty="0">
                <a:solidFill>
                  <a:srgbClr val="FFFFFF"/>
                </a:solidFill>
                <a:latin typeface="Lucida Sans"/>
                <a:cs typeface="Lucida Sans"/>
              </a:rPr>
              <a:t> </a:t>
            </a:r>
            <a:r>
              <a:rPr sz="1300" b="1" spc="75" dirty="0">
                <a:solidFill>
                  <a:srgbClr val="FFFFFF"/>
                </a:solidFill>
                <a:latin typeface="Lucida Sans"/>
                <a:cs typeface="Lucida Sans"/>
              </a:rPr>
              <a:t>N</a:t>
            </a:r>
            <a:endParaRPr sz="1300">
              <a:latin typeface="Lucida Sans"/>
              <a:cs typeface="Lucida Sans"/>
            </a:endParaRPr>
          </a:p>
        </p:txBody>
      </p:sp>
      <p:sp>
        <p:nvSpPr>
          <p:cNvPr id="31" name="object 31"/>
          <p:cNvSpPr/>
          <p:nvPr/>
        </p:nvSpPr>
        <p:spPr>
          <a:xfrm>
            <a:off x="12615961" y="7033166"/>
            <a:ext cx="2704669" cy="2707181"/>
          </a:xfrm>
          <a:prstGeom prst="rect">
            <a:avLst/>
          </a:prstGeom>
          <a:blipFill>
            <a:blip r:embed="rId25" cstate="print"/>
            <a:stretch>
              <a:fillRect/>
            </a:stretch>
          </a:blipFill>
        </p:spPr>
        <p:txBody>
          <a:bodyPr wrap="square" lIns="0" tIns="0" rIns="0" bIns="0" rtlCol="0"/>
          <a:lstStyle/>
          <a:p>
            <a:endParaRPr/>
          </a:p>
        </p:txBody>
      </p:sp>
      <p:sp>
        <p:nvSpPr>
          <p:cNvPr id="32" name="object 32"/>
          <p:cNvSpPr/>
          <p:nvPr/>
        </p:nvSpPr>
        <p:spPr>
          <a:xfrm>
            <a:off x="13272022" y="7390103"/>
            <a:ext cx="1691679" cy="1694193"/>
          </a:xfrm>
          <a:prstGeom prst="rect">
            <a:avLst/>
          </a:prstGeom>
          <a:blipFill>
            <a:blip r:embed="rId26" cstate="print"/>
            <a:stretch>
              <a:fillRect/>
            </a:stretch>
          </a:blipFill>
        </p:spPr>
        <p:txBody>
          <a:bodyPr wrap="square" lIns="0" tIns="0" rIns="0" bIns="0" rtlCol="0"/>
          <a:lstStyle/>
          <a:p>
            <a:endParaRPr/>
          </a:p>
        </p:txBody>
      </p:sp>
      <p:sp>
        <p:nvSpPr>
          <p:cNvPr id="33" name="object 33"/>
          <p:cNvSpPr/>
          <p:nvPr/>
        </p:nvSpPr>
        <p:spPr>
          <a:xfrm>
            <a:off x="14556494" y="7033166"/>
            <a:ext cx="2704675" cy="2707181"/>
          </a:xfrm>
          <a:prstGeom prst="rect">
            <a:avLst/>
          </a:prstGeom>
          <a:blipFill>
            <a:blip r:embed="rId27" cstate="print"/>
            <a:stretch>
              <a:fillRect/>
            </a:stretch>
          </a:blipFill>
        </p:spPr>
        <p:txBody>
          <a:bodyPr wrap="square" lIns="0" tIns="0" rIns="0" bIns="0" rtlCol="0"/>
          <a:lstStyle/>
          <a:p>
            <a:endParaRPr/>
          </a:p>
        </p:txBody>
      </p:sp>
      <p:sp>
        <p:nvSpPr>
          <p:cNvPr id="34" name="object 34"/>
          <p:cNvSpPr/>
          <p:nvPr/>
        </p:nvSpPr>
        <p:spPr>
          <a:xfrm>
            <a:off x="15212553" y="7390103"/>
            <a:ext cx="1691679" cy="1694193"/>
          </a:xfrm>
          <a:prstGeom prst="rect">
            <a:avLst/>
          </a:prstGeom>
          <a:blipFill>
            <a:blip r:embed="rId28" cstate="print"/>
            <a:stretch>
              <a:fillRect/>
            </a:stretch>
          </a:blipFill>
        </p:spPr>
        <p:txBody>
          <a:bodyPr wrap="square" lIns="0" tIns="0" rIns="0" bIns="0" rtlCol="0"/>
          <a:lstStyle/>
          <a:p>
            <a:endParaRPr/>
          </a:p>
        </p:txBody>
      </p:sp>
      <p:sp>
        <p:nvSpPr>
          <p:cNvPr id="35" name="object 35"/>
          <p:cNvSpPr/>
          <p:nvPr/>
        </p:nvSpPr>
        <p:spPr>
          <a:xfrm>
            <a:off x="15456377" y="7503217"/>
            <a:ext cx="1201520" cy="1201520"/>
          </a:xfrm>
          <a:prstGeom prst="rect">
            <a:avLst/>
          </a:prstGeom>
          <a:blipFill>
            <a:blip r:embed="rId29" cstate="print"/>
            <a:stretch>
              <a:fillRect/>
            </a:stretch>
          </a:blipFill>
        </p:spPr>
        <p:txBody>
          <a:bodyPr wrap="square" lIns="0" tIns="0" rIns="0" bIns="0" rtlCol="0"/>
          <a:lstStyle/>
          <a:p>
            <a:endParaRPr/>
          </a:p>
        </p:txBody>
      </p:sp>
      <p:sp>
        <p:nvSpPr>
          <p:cNvPr id="36" name="object 36"/>
          <p:cNvSpPr txBox="1"/>
          <p:nvPr/>
        </p:nvSpPr>
        <p:spPr>
          <a:xfrm>
            <a:off x="15544302" y="8612230"/>
            <a:ext cx="995680" cy="227965"/>
          </a:xfrm>
          <a:prstGeom prst="rect">
            <a:avLst/>
          </a:prstGeom>
        </p:spPr>
        <p:txBody>
          <a:bodyPr vert="horz" wrap="square" lIns="0" tIns="15875" rIns="0" bIns="0" rtlCol="0">
            <a:spAutoFit/>
          </a:bodyPr>
          <a:lstStyle/>
          <a:p>
            <a:pPr marL="12700">
              <a:lnSpc>
                <a:spcPct val="100000"/>
              </a:lnSpc>
              <a:spcBef>
                <a:spcPts val="125"/>
              </a:spcBef>
            </a:pPr>
            <a:r>
              <a:rPr sz="1300" b="1" spc="-85" dirty="0">
                <a:solidFill>
                  <a:srgbClr val="FFFFFF"/>
                </a:solidFill>
                <a:latin typeface="Lucida Sans"/>
                <a:cs typeface="Lucida Sans"/>
              </a:rPr>
              <a:t>C</a:t>
            </a:r>
            <a:r>
              <a:rPr sz="1300" b="1" spc="-175" dirty="0">
                <a:solidFill>
                  <a:srgbClr val="FFFFFF"/>
                </a:solidFill>
                <a:latin typeface="Lucida Sans"/>
                <a:cs typeface="Lucida Sans"/>
              </a:rPr>
              <a:t> </a:t>
            </a:r>
            <a:r>
              <a:rPr sz="1300" b="1" dirty="0">
                <a:solidFill>
                  <a:srgbClr val="FFFFFF"/>
                </a:solidFill>
                <a:latin typeface="Lucida Sans"/>
                <a:cs typeface="Lucida Sans"/>
              </a:rPr>
              <a:t>H</a:t>
            </a:r>
            <a:r>
              <a:rPr sz="1300" b="1" spc="-180" dirty="0">
                <a:solidFill>
                  <a:srgbClr val="FFFFFF"/>
                </a:solidFill>
                <a:latin typeface="Lucida Sans"/>
                <a:cs typeface="Lucida Sans"/>
              </a:rPr>
              <a:t> </a:t>
            </a:r>
            <a:r>
              <a:rPr sz="1300" b="1" spc="-15" dirty="0">
                <a:solidFill>
                  <a:srgbClr val="FFFFFF"/>
                </a:solidFill>
                <a:latin typeface="Lucida Sans"/>
                <a:cs typeface="Lucida Sans"/>
              </a:rPr>
              <a:t>AT</a:t>
            </a:r>
            <a:r>
              <a:rPr sz="1300" b="1" spc="-170" dirty="0">
                <a:solidFill>
                  <a:srgbClr val="FFFFFF"/>
                </a:solidFill>
                <a:latin typeface="Lucida Sans"/>
                <a:cs typeface="Lucida Sans"/>
              </a:rPr>
              <a:t> </a:t>
            </a:r>
            <a:r>
              <a:rPr sz="1300" b="1" spc="70" dirty="0">
                <a:solidFill>
                  <a:srgbClr val="FFFFFF"/>
                </a:solidFill>
                <a:latin typeface="Lucida Sans"/>
                <a:cs typeface="Lucida Sans"/>
              </a:rPr>
              <a:t>B</a:t>
            </a:r>
            <a:r>
              <a:rPr sz="1300" b="1" spc="-175" dirty="0">
                <a:solidFill>
                  <a:srgbClr val="FFFFFF"/>
                </a:solidFill>
                <a:latin typeface="Lucida Sans"/>
                <a:cs typeface="Lucida Sans"/>
              </a:rPr>
              <a:t> </a:t>
            </a:r>
            <a:r>
              <a:rPr sz="1300" b="1" spc="-15" dirty="0">
                <a:solidFill>
                  <a:srgbClr val="FFFFFF"/>
                </a:solidFill>
                <a:latin typeface="Lucida Sans"/>
                <a:cs typeface="Lucida Sans"/>
              </a:rPr>
              <a:t>O</a:t>
            </a:r>
            <a:r>
              <a:rPr sz="1300" b="1" spc="-240" dirty="0">
                <a:solidFill>
                  <a:srgbClr val="FFFFFF"/>
                </a:solidFill>
                <a:latin typeface="Lucida Sans"/>
                <a:cs typeface="Lucida Sans"/>
              </a:rPr>
              <a:t> </a:t>
            </a:r>
            <a:r>
              <a:rPr sz="1300" b="1" spc="-130" dirty="0">
                <a:solidFill>
                  <a:srgbClr val="FFFFFF"/>
                </a:solidFill>
                <a:latin typeface="Lucida Sans"/>
                <a:cs typeface="Lucida Sans"/>
              </a:rPr>
              <a:t>T</a:t>
            </a:r>
            <a:endParaRPr sz="1300">
              <a:latin typeface="Lucida Sans"/>
              <a:cs typeface="Lucida Sans"/>
            </a:endParaRPr>
          </a:p>
        </p:txBody>
      </p:sp>
      <p:sp>
        <p:nvSpPr>
          <p:cNvPr id="37" name="object 37"/>
          <p:cNvSpPr txBox="1"/>
          <p:nvPr/>
        </p:nvSpPr>
        <p:spPr>
          <a:xfrm>
            <a:off x="13661680" y="7867708"/>
            <a:ext cx="908050" cy="935990"/>
          </a:xfrm>
          <a:prstGeom prst="rect">
            <a:avLst/>
          </a:prstGeom>
        </p:spPr>
        <p:txBody>
          <a:bodyPr vert="horz" wrap="square" lIns="0" tIns="14604" rIns="0" bIns="0" rtlCol="0">
            <a:spAutoFit/>
          </a:bodyPr>
          <a:lstStyle/>
          <a:p>
            <a:pPr algn="ctr">
              <a:lnSpc>
                <a:spcPct val="100000"/>
              </a:lnSpc>
              <a:spcBef>
                <a:spcPts val="114"/>
              </a:spcBef>
            </a:pPr>
            <a:r>
              <a:rPr sz="2950" b="1" spc="25" dirty="0">
                <a:solidFill>
                  <a:srgbClr val="FFFFFF"/>
                </a:solidFill>
                <a:latin typeface="Trebuchet MS"/>
                <a:cs typeface="Trebuchet MS"/>
              </a:rPr>
              <a:t>N</a:t>
            </a:r>
            <a:r>
              <a:rPr sz="2950" b="1" spc="-105" dirty="0">
                <a:solidFill>
                  <a:srgbClr val="FFFFFF"/>
                </a:solidFill>
                <a:latin typeface="Trebuchet MS"/>
                <a:cs typeface="Trebuchet MS"/>
              </a:rPr>
              <a:t>LTK</a:t>
            </a:r>
            <a:endParaRPr sz="2950">
              <a:latin typeface="Trebuchet MS"/>
              <a:cs typeface="Trebuchet MS"/>
            </a:endParaRPr>
          </a:p>
          <a:p>
            <a:pPr marR="20955" algn="ctr">
              <a:lnSpc>
                <a:spcPct val="100000"/>
              </a:lnSpc>
              <a:spcBef>
                <a:spcPts val="2045"/>
              </a:spcBef>
            </a:pPr>
            <a:r>
              <a:rPr sz="1300" b="1" spc="75" dirty="0">
                <a:solidFill>
                  <a:srgbClr val="FFFFFF"/>
                </a:solidFill>
                <a:latin typeface="Lucida Sans"/>
                <a:cs typeface="Lucida Sans"/>
              </a:rPr>
              <a:t>N</a:t>
            </a:r>
            <a:r>
              <a:rPr sz="1300" b="1" spc="-185" dirty="0">
                <a:solidFill>
                  <a:srgbClr val="FFFFFF"/>
                </a:solidFill>
                <a:latin typeface="Lucida Sans"/>
                <a:cs typeface="Lucida Sans"/>
              </a:rPr>
              <a:t> </a:t>
            </a:r>
            <a:r>
              <a:rPr sz="1300" b="1" spc="50" dirty="0">
                <a:solidFill>
                  <a:srgbClr val="FFFFFF"/>
                </a:solidFill>
                <a:latin typeface="Lucida Sans"/>
                <a:cs typeface="Lucida Sans"/>
              </a:rPr>
              <a:t>LT</a:t>
            </a:r>
            <a:r>
              <a:rPr sz="1300" b="1" spc="-165" dirty="0">
                <a:solidFill>
                  <a:srgbClr val="FFFFFF"/>
                </a:solidFill>
                <a:latin typeface="Lucida Sans"/>
                <a:cs typeface="Lucida Sans"/>
              </a:rPr>
              <a:t> </a:t>
            </a:r>
            <a:r>
              <a:rPr sz="1300" b="1" spc="-45" dirty="0">
                <a:solidFill>
                  <a:srgbClr val="FFFFFF"/>
                </a:solidFill>
                <a:latin typeface="Lucida Sans"/>
                <a:cs typeface="Lucida Sans"/>
              </a:rPr>
              <a:t>K</a:t>
            </a:r>
            <a:endParaRPr sz="1300">
              <a:latin typeface="Lucida Sans"/>
              <a:cs typeface="Lucid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8119060" y="575623"/>
            <a:ext cx="11283733" cy="10735760"/>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878609" y="1226657"/>
            <a:ext cx="8873151" cy="8870638"/>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9762981" y="1058242"/>
            <a:ext cx="7684199" cy="9315532"/>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1819904" y="2803893"/>
            <a:ext cx="3866136" cy="5460989"/>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2875605" y="2465881"/>
            <a:ext cx="5894487" cy="1518239"/>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3378009" y="2820525"/>
            <a:ext cx="5034319" cy="744278"/>
          </a:xfrm>
          <a:prstGeom prst="rect">
            <a:avLst/>
          </a:prstGeom>
          <a:blipFill>
            <a:blip r:embed="rId17" cstate="print"/>
            <a:stretch>
              <a:fillRect/>
            </a:stretch>
          </a:blipFill>
        </p:spPr>
        <p:txBody>
          <a:bodyPr wrap="square" lIns="0" tIns="0" rIns="0" bIns="0" rtlCol="0"/>
          <a:lstStyle/>
          <a:p>
            <a:endParaRPr/>
          </a:p>
        </p:txBody>
      </p:sp>
      <p:sp>
        <p:nvSpPr>
          <p:cNvPr id="18" name="object 18"/>
          <p:cNvSpPr txBox="1"/>
          <p:nvPr/>
        </p:nvSpPr>
        <p:spPr>
          <a:xfrm>
            <a:off x="3318548" y="2304657"/>
            <a:ext cx="1832610" cy="252095"/>
          </a:xfrm>
          <a:prstGeom prst="rect">
            <a:avLst/>
          </a:prstGeom>
        </p:spPr>
        <p:txBody>
          <a:bodyPr vert="horz" wrap="square" lIns="0" tIns="17145" rIns="0" bIns="0" rtlCol="0">
            <a:spAutoFit/>
          </a:bodyPr>
          <a:lstStyle/>
          <a:p>
            <a:pPr marL="12700">
              <a:lnSpc>
                <a:spcPct val="100000"/>
              </a:lnSpc>
              <a:spcBef>
                <a:spcPts val="135"/>
              </a:spcBef>
            </a:pPr>
            <a:r>
              <a:rPr sz="1450" b="1" spc="150" dirty="0">
                <a:solidFill>
                  <a:srgbClr val="ACB9E9"/>
                </a:solidFill>
                <a:latin typeface="Lucida Sans"/>
                <a:cs typeface="Lucida Sans"/>
              </a:rPr>
              <a:t>ME</a:t>
            </a:r>
            <a:r>
              <a:rPr sz="1450" b="1" spc="-220" dirty="0">
                <a:solidFill>
                  <a:srgbClr val="ACB9E9"/>
                </a:solidFill>
                <a:latin typeface="Lucida Sans"/>
                <a:cs typeface="Lucida Sans"/>
              </a:rPr>
              <a:t> </a:t>
            </a:r>
            <a:r>
              <a:rPr sz="1450" b="1" spc="-145" dirty="0">
                <a:solidFill>
                  <a:srgbClr val="ACB9E9"/>
                </a:solidFill>
                <a:latin typeface="Lucida Sans"/>
                <a:cs typeface="Lucida Sans"/>
              </a:rPr>
              <a:t>T</a:t>
            </a:r>
            <a:r>
              <a:rPr sz="1450" b="1" spc="-225" dirty="0">
                <a:solidFill>
                  <a:srgbClr val="ACB9E9"/>
                </a:solidFill>
                <a:latin typeface="Lucida Sans"/>
                <a:cs typeface="Lucida Sans"/>
              </a:rPr>
              <a:t> </a:t>
            </a:r>
            <a:r>
              <a:rPr sz="1450" b="1" dirty="0">
                <a:solidFill>
                  <a:srgbClr val="ACB9E9"/>
                </a:solidFill>
                <a:latin typeface="Lucida Sans"/>
                <a:cs typeface="Lucida Sans"/>
              </a:rPr>
              <a:t>H</a:t>
            </a:r>
            <a:r>
              <a:rPr sz="1450" b="1" spc="-225" dirty="0">
                <a:solidFill>
                  <a:srgbClr val="ACB9E9"/>
                </a:solidFill>
                <a:latin typeface="Lucida Sans"/>
                <a:cs typeface="Lucida Sans"/>
              </a:rPr>
              <a:t> </a:t>
            </a:r>
            <a:r>
              <a:rPr sz="1450" b="1" spc="95" dirty="0">
                <a:solidFill>
                  <a:srgbClr val="ACB9E9"/>
                </a:solidFill>
                <a:latin typeface="Lucida Sans"/>
                <a:cs typeface="Lucida Sans"/>
              </a:rPr>
              <a:t>OD</a:t>
            </a:r>
            <a:r>
              <a:rPr sz="1450" b="1" spc="-210" dirty="0">
                <a:solidFill>
                  <a:srgbClr val="ACB9E9"/>
                </a:solidFill>
                <a:latin typeface="Lucida Sans"/>
                <a:cs typeface="Lucida Sans"/>
              </a:rPr>
              <a:t> </a:t>
            </a:r>
            <a:r>
              <a:rPr sz="1450" b="1" spc="120" dirty="0">
                <a:solidFill>
                  <a:srgbClr val="ACB9E9"/>
                </a:solidFill>
                <a:latin typeface="Lucida Sans"/>
                <a:cs typeface="Lucida Sans"/>
              </a:rPr>
              <a:t>OL</a:t>
            </a:r>
            <a:r>
              <a:rPr sz="1450" b="1" spc="-265" dirty="0">
                <a:solidFill>
                  <a:srgbClr val="ACB9E9"/>
                </a:solidFill>
                <a:latin typeface="Lucida Sans"/>
                <a:cs typeface="Lucida Sans"/>
              </a:rPr>
              <a:t> </a:t>
            </a:r>
            <a:r>
              <a:rPr sz="1450" b="1" spc="-15" dirty="0">
                <a:solidFill>
                  <a:srgbClr val="ACB9E9"/>
                </a:solidFill>
                <a:latin typeface="Lucida Sans"/>
                <a:cs typeface="Lucida Sans"/>
              </a:rPr>
              <a:t>O</a:t>
            </a:r>
            <a:r>
              <a:rPr sz="1450" b="1" spc="-229" dirty="0">
                <a:solidFill>
                  <a:srgbClr val="ACB9E9"/>
                </a:solidFill>
                <a:latin typeface="Lucida Sans"/>
                <a:cs typeface="Lucida Sans"/>
              </a:rPr>
              <a:t> </a:t>
            </a:r>
            <a:r>
              <a:rPr sz="1450" b="1" spc="-10" dirty="0">
                <a:solidFill>
                  <a:srgbClr val="ACB9E9"/>
                </a:solidFill>
                <a:latin typeface="Lucida Sans"/>
                <a:cs typeface="Lucida Sans"/>
              </a:rPr>
              <a:t>G</a:t>
            </a:r>
            <a:r>
              <a:rPr sz="1450" b="1" spc="-225" dirty="0">
                <a:solidFill>
                  <a:srgbClr val="ACB9E9"/>
                </a:solidFill>
                <a:latin typeface="Lucida Sans"/>
                <a:cs typeface="Lucida Sans"/>
              </a:rPr>
              <a:t> </a:t>
            </a:r>
            <a:r>
              <a:rPr sz="1450" b="1" spc="-70" dirty="0">
                <a:solidFill>
                  <a:srgbClr val="ACB9E9"/>
                </a:solidFill>
                <a:latin typeface="Lucida Sans"/>
                <a:cs typeface="Lucida Sans"/>
              </a:rPr>
              <a:t>Y</a:t>
            </a:r>
            <a:endParaRPr sz="1450">
              <a:latin typeface="Lucida Sans"/>
              <a:cs typeface="Lucida Sans"/>
            </a:endParaRPr>
          </a:p>
        </p:txBody>
      </p:sp>
      <p:sp>
        <p:nvSpPr>
          <p:cNvPr id="19" name="object 19"/>
          <p:cNvSpPr txBox="1"/>
          <p:nvPr/>
        </p:nvSpPr>
        <p:spPr>
          <a:xfrm>
            <a:off x="3318549" y="4074497"/>
            <a:ext cx="5320030" cy="2740660"/>
          </a:xfrm>
          <a:prstGeom prst="rect">
            <a:avLst/>
          </a:prstGeom>
        </p:spPr>
        <p:txBody>
          <a:bodyPr vert="horz" wrap="square" lIns="0" tIns="12065" rIns="0" bIns="0" rtlCol="0">
            <a:spAutoFit/>
          </a:bodyPr>
          <a:lstStyle/>
          <a:p>
            <a:pPr marL="12700" marR="5080">
              <a:lnSpc>
                <a:spcPct val="152200"/>
              </a:lnSpc>
              <a:spcBef>
                <a:spcPts val="95"/>
              </a:spcBef>
            </a:pPr>
            <a:r>
              <a:rPr sz="1950" b="1" dirty="0">
                <a:solidFill>
                  <a:srgbClr val="131F48"/>
                </a:solidFill>
                <a:latin typeface="Lucida Sans"/>
                <a:cs typeface="Lucida Sans"/>
              </a:rPr>
              <a:t>MySQL </a:t>
            </a:r>
            <a:r>
              <a:rPr sz="1950" b="1" spc="-75" dirty="0">
                <a:solidFill>
                  <a:srgbClr val="131F48"/>
                </a:solidFill>
                <a:latin typeface="Lucida Sans"/>
                <a:cs typeface="Lucida Sans"/>
              </a:rPr>
              <a:t>is </a:t>
            </a:r>
            <a:r>
              <a:rPr sz="1950" b="1" spc="-30" dirty="0">
                <a:solidFill>
                  <a:srgbClr val="131F48"/>
                </a:solidFill>
                <a:latin typeface="Lucida Sans"/>
                <a:cs typeface="Lucida Sans"/>
              </a:rPr>
              <a:t>used </a:t>
            </a:r>
            <a:r>
              <a:rPr sz="1950" b="1" spc="-15" dirty="0">
                <a:solidFill>
                  <a:srgbClr val="131F48"/>
                </a:solidFill>
                <a:latin typeface="Lucida Sans"/>
                <a:cs typeface="Lucida Sans"/>
              </a:rPr>
              <a:t>for </a:t>
            </a:r>
            <a:r>
              <a:rPr sz="1950" b="1" dirty="0">
                <a:solidFill>
                  <a:srgbClr val="131F48"/>
                </a:solidFill>
                <a:latin typeface="Lucida Sans"/>
                <a:cs typeface="Lucida Sans"/>
              </a:rPr>
              <a:t>back-end </a:t>
            </a:r>
            <a:r>
              <a:rPr sz="1950" b="1" spc="-15" dirty="0">
                <a:solidFill>
                  <a:srgbClr val="131F48"/>
                </a:solidFill>
                <a:latin typeface="Lucida Sans"/>
                <a:cs typeface="Lucida Sans"/>
              </a:rPr>
              <a:t>for </a:t>
            </a:r>
            <a:r>
              <a:rPr sz="1950" b="1" spc="35" dirty="0">
                <a:solidFill>
                  <a:srgbClr val="131F48"/>
                </a:solidFill>
                <a:latin typeface="Lucida Sans"/>
                <a:cs typeface="Lucida Sans"/>
              </a:rPr>
              <a:t>the  </a:t>
            </a:r>
            <a:r>
              <a:rPr sz="1950" b="1" spc="-5" dirty="0">
                <a:solidFill>
                  <a:srgbClr val="131F48"/>
                </a:solidFill>
                <a:latin typeface="Lucida Sans"/>
                <a:cs typeface="Lucida Sans"/>
              </a:rPr>
              <a:t>system.</a:t>
            </a:r>
            <a:r>
              <a:rPr sz="1950" b="1" spc="-125" dirty="0">
                <a:solidFill>
                  <a:srgbClr val="131F48"/>
                </a:solidFill>
                <a:latin typeface="Lucida Sans"/>
                <a:cs typeface="Lucida Sans"/>
              </a:rPr>
              <a:t> </a:t>
            </a:r>
            <a:r>
              <a:rPr sz="1950" b="1" spc="-80" dirty="0">
                <a:solidFill>
                  <a:srgbClr val="131F48"/>
                </a:solidFill>
                <a:latin typeface="Lucida Sans"/>
                <a:cs typeface="Lucida Sans"/>
              </a:rPr>
              <a:t>This</a:t>
            </a:r>
            <a:r>
              <a:rPr sz="1950" b="1" spc="-130" dirty="0">
                <a:solidFill>
                  <a:srgbClr val="131F48"/>
                </a:solidFill>
                <a:latin typeface="Lucida Sans"/>
                <a:cs typeface="Lucida Sans"/>
              </a:rPr>
              <a:t> </a:t>
            </a:r>
            <a:r>
              <a:rPr sz="1950" b="1" spc="-75" dirty="0">
                <a:solidFill>
                  <a:srgbClr val="131F48"/>
                </a:solidFill>
                <a:latin typeface="Lucida Sans"/>
                <a:cs typeface="Lucida Sans"/>
              </a:rPr>
              <a:t>is</a:t>
            </a:r>
            <a:r>
              <a:rPr sz="1950" b="1" spc="-125" dirty="0">
                <a:solidFill>
                  <a:srgbClr val="131F48"/>
                </a:solidFill>
                <a:latin typeface="Lucida Sans"/>
                <a:cs typeface="Lucida Sans"/>
              </a:rPr>
              <a:t> </a:t>
            </a:r>
            <a:r>
              <a:rPr sz="1950" b="1" spc="45" dirty="0">
                <a:solidFill>
                  <a:srgbClr val="131F48"/>
                </a:solidFill>
                <a:latin typeface="Lucida Sans"/>
                <a:cs typeface="Lucida Sans"/>
              </a:rPr>
              <a:t>a</a:t>
            </a:r>
            <a:r>
              <a:rPr sz="1950" b="1" spc="-125" dirty="0">
                <a:solidFill>
                  <a:srgbClr val="131F48"/>
                </a:solidFill>
                <a:latin typeface="Lucida Sans"/>
                <a:cs typeface="Lucida Sans"/>
              </a:rPr>
              <a:t> </a:t>
            </a:r>
            <a:r>
              <a:rPr sz="1950" b="1" dirty="0">
                <a:solidFill>
                  <a:srgbClr val="131F48"/>
                </a:solidFill>
                <a:latin typeface="Lucida Sans"/>
                <a:cs typeface="Lucida Sans"/>
              </a:rPr>
              <a:t>commonly</a:t>
            </a:r>
            <a:r>
              <a:rPr sz="1950" b="1" spc="-90" dirty="0">
                <a:solidFill>
                  <a:srgbClr val="131F48"/>
                </a:solidFill>
                <a:latin typeface="Lucida Sans"/>
                <a:cs typeface="Lucida Sans"/>
              </a:rPr>
              <a:t> </a:t>
            </a:r>
            <a:r>
              <a:rPr sz="1950" b="1" spc="-30" dirty="0">
                <a:solidFill>
                  <a:srgbClr val="131F48"/>
                </a:solidFill>
                <a:latin typeface="Lucida Sans"/>
                <a:cs typeface="Lucida Sans"/>
              </a:rPr>
              <a:t>used</a:t>
            </a:r>
            <a:r>
              <a:rPr sz="1950" b="1" spc="-140" dirty="0">
                <a:solidFill>
                  <a:srgbClr val="131F48"/>
                </a:solidFill>
                <a:latin typeface="Lucida Sans"/>
                <a:cs typeface="Lucida Sans"/>
              </a:rPr>
              <a:t> </a:t>
            </a:r>
            <a:r>
              <a:rPr sz="1950" b="1" spc="-5" dirty="0">
                <a:solidFill>
                  <a:srgbClr val="131F48"/>
                </a:solidFill>
                <a:latin typeface="Lucida Sans"/>
                <a:cs typeface="Lucida Sans"/>
              </a:rPr>
              <a:t>database  </a:t>
            </a:r>
            <a:r>
              <a:rPr sz="1950" b="1" spc="15" dirty="0">
                <a:solidFill>
                  <a:srgbClr val="131F48"/>
                </a:solidFill>
                <a:latin typeface="Lucida Sans"/>
                <a:cs typeface="Lucida Sans"/>
              </a:rPr>
              <a:t>management </a:t>
            </a:r>
            <a:r>
              <a:rPr sz="1950" b="1" spc="-20" dirty="0">
                <a:solidFill>
                  <a:srgbClr val="131F48"/>
                </a:solidFill>
                <a:latin typeface="Lucida Sans"/>
                <a:cs typeface="Lucida Sans"/>
              </a:rPr>
              <a:t>system </a:t>
            </a:r>
            <a:r>
              <a:rPr sz="1950" b="1" spc="-15" dirty="0">
                <a:solidFill>
                  <a:srgbClr val="131F48"/>
                </a:solidFill>
                <a:latin typeface="Lucida Sans"/>
                <a:cs typeface="Lucida Sans"/>
              </a:rPr>
              <a:t>for </a:t>
            </a:r>
            <a:r>
              <a:rPr sz="1950" b="1" spc="-10" dirty="0">
                <a:solidFill>
                  <a:srgbClr val="131F48"/>
                </a:solidFill>
                <a:latin typeface="Lucida Sans"/>
                <a:cs typeface="Lucida Sans"/>
              </a:rPr>
              <a:t>all</a:t>
            </a:r>
            <a:r>
              <a:rPr sz="1950" b="1" spc="-455" dirty="0">
                <a:solidFill>
                  <a:srgbClr val="131F48"/>
                </a:solidFill>
                <a:latin typeface="Lucida Sans"/>
                <a:cs typeface="Lucida Sans"/>
              </a:rPr>
              <a:t> </a:t>
            </a:r>
            <a:r>
              <a:rPr sz="1950" b="1" spc="-10" dirty="0">
                <a:solidFill>
                  <a:srgbClr val="131F48"/>
                </a:solidFill>
                <a:latin typeface="Lucida Sans"/>
                <a:cs typeface="Lucida Sans"/>
              </a:rPr>
              <a:t>applications.</a:t>
            </a:r>
            <a:endParaRPr sz="1950">
              <a:latin typeface="Lucida Sans"/>
              <a:cs typeface="Lucida Sans"/>
            </a:endParaRPr>
          </a:p>
          <a:p>
            <a:pPr marL="12700" marR="59055">
              <a:lnSpc>
                <a:spcPct val="152200"/>
              </a:lnSpc>
            </a:pPr>
            <a:r>
              <a:rPr sz="1950" b="1" spc="-50" dirty="0">
                <a:solidFill>
                  <a:srgbClr val="131F48"/>
                </a:solidFill>
                <a:latin typeface="Lucida Sans"/>
                <a:cs typeface="Lucida Sans"/>
              </a:rPr>
              <a:t>The</a:t>
            </a:r>
            <a:r>
              <a:rPr sz="1950" b="1" spc="-135" dirty="0">
                <a:solidFill>
                  <a:srgbClr val="131F48"/>
                </a:solidFill>
                <a:latin typeface="Lucida Sans"/>
                <a:cs typeface="Lucida Sans"/>
              </a:rPr>
              <a:t> </a:t>
            </a:r>
            <a:r>
              <a:rPr sz="1950" b="1" spc="-20" dirty="0">
                <a:solidFill>
                  <a:srgbClr val="131F48"/>
                </a:solidFill>
                <a:latin typeface="Lucida Sans"/>
                <a:cs typeface="Lucida Sans"/>
              </a:rPr>
              <a:t>researchers</a:t>
            </a:r>
            <a:r>
              <a:rPr sz="1950" b="1" spc="-105" dirty="0">
                <a:solidFill>
                  <a:srgbClr val="131F48"/>
                </a:solidFill>
                <a:latin typeface="Lucida Sans"/>
                <a:cs typeface="Lucida Sans"/>
              </a:rPr>
              <a:t> </a:t>
            </a:r>
            <a:r>
              <a:rPr sz="1950" b="1" spc="-20" dirty="0">
                <a:solidFill>
                  <a:srgbClr val="131F48"/>
                </a:solidFill>
                <a:latin typeface="Lucida Sans"/>
                <a:cs typeface="Lucida Sans"/>
              </a:rPr>
              <a:t>will</a:t>
            </a:r>
            <a:r>
              <a:rPr sz="1950" b="1" spc="-120" dirty="0">
                <a:solidFill>
                  <a:srgbClr val="131F48"/>
                </a:solidFill>
                <a:latin typeface="Lucida Sans"/>
                <a:cs typeface="Lucida Sans"/>
              </a:rPr>
              <a:t> </a:t>
            </a:r>
            <a:r>
              <a:rPr sz="1950" b="1" dirty="0">
                <a:solidFill>
                  <a:srgbClr val="131F48"/>
                </a:solidFill>
                <a:latin typeface="Lucida Sans"/>
                <a:cs typeface="Lucida Sans"/>
              </a:rPr>
              <a:t>import</a:t>
            </a:r>
            <a:r>
              <a:rPr sz="1950" b="1" spc="-100" dirty="0">
                <a:solidFill>
                  <a:srgbClr val="131F48"/>
                </a:solidFill>
                <a:latin typeface="Lucida Sans"/>
                <a:cs typeface="Lucida Sans"/>
              </a:rPr>
              <a:t> </a:t>
            </a:r>
            <a:r>
              <a:rPr sz="1950" b="1" spc="-10" dirty="0">
                <a:solidFill>
                  <a:srgbClr val="131F48"/>
                </a:solidFill>
                <a:latin typeface="Lucida Sans"/>
                <a:cs typeface="Lucida Sans"/>
              </a:rPr>
              <a:t>all</a:t>
            </a:r>
            <a:r>
              <a:rPr sz="1950" b="1" spc="-100" dirty="0">
                <a:solidFill>
                  <a:srgbClr val="131F48"/>
                </a:solidFill>
                <a:latin typeface="Lucida Sans"/>
                <a:cs typeface="Lucida Sans"/>
              </a:rPr>
              <a:t> </a:t>
            </a:r>
            <a:r>
              <a:rPr sz="1950" b="1" spc="35" dirty="0">
                <a:solidFill>
                  <a:srgbClr val="131F48"/>
                </a:solidFill>
                <a:latin typeface="Lucida Sans"/>
                <a:cs typeface="Lucida Sans"/>
              </a:rPr>
              <a:t>the</a:t>
            </a:r>
            <a:r>
              <a:rPr sz="1950" b="1" spc="-110" dirty="0">
                <a:solidFill>
                  <a:srgbClr val="131F48"/>
                </a:solidFill>
                <a:latin typeface="Lucida Sans"/>
                <a:cs typeface="Lucida Sans"/>
              </a:rPr>
              <a:t> </a:t>
            </a:r>
            <a:r>
              <a:rPr sz="1950" b="1" spc="20" dirty="0">
                <a:solidFill>
                  <a:srgbClr val="131F48"/>
                </a:solidFill>
                <a:latin typeface="Lucida Sans"/>
                <a:cs typeface="Lucida Sans"/>
              </a:rPr>
              <a:t>data</a:t>
            </a:r>
            <a:r>
              <a:rPr sz="1950" b="1" spc="-80" dirty="0">
                <a:solidFill>
                  <a:srgbClr val="131F48"/>
                </a:solidFill>
                <a:latin typeface="Lucida Sans"/>
                <a:cs typeface="Lucida Sans"/>
              </a:rPr>
              <a:t> </a:t>
            </a:r>
            <a:r>
              <a:rPr sz="1950" b="1" spc="-5" dirty="0">
                <a:solidFill>
                  <a:srgbClr val="131F48"/>
                </a:solidFill>
                <a:latin typeface="Lucida Sans"/>
                <a:cs typeface="Lucida Sans"/>
              </a:rPr>
              <a:t>in  </a:t>
            </a:r>
            <a:r>
              <a:rPr sz="1950" b="1" spc="10" dirty="0">
                <a:solidFill>
                  <a:srgbClr val="131F48"/>
                </a:solidFill>
                <a:latin typeface="Lucida Sans"/>
                <a:cs typeface="Lucida Sans"/>
              </a:rPr>
              <a:t>MySQL, </a:t>
            </a:r>
            <a:r>
              <a:rPr sz="1950" b="1" spc="45" dirty="0">
                <a:solidFill>
                  <a:srgbClr val="131F48"/>
                </a:solidFill>
                <a:latin typeface="Lucida Sans"/>
                <a:cs typeface="Lucida Sans"/>
              </a:rPr>
              <a:t>a </a:t>
            </a:r>
            <a:r>
              <a:rPr sz="1950" b="1" spc="-5" dirty="0">
                <a:solidFill>
                  <a:srgbClr val="131F48"/>
                </a:solidFill>
                <a:latin typeface="Lucida Sans"/>
                <a:cs typeface="Lucida Sans"/>
              </a:rPr>
              <a:t>database </a:t>
            </a:r>
            <a:r>
              <a:rPr sz="1950" b="1" spc="-35" dirty="0">
                <a:solidFill>
                  <a:srgbClr val="131F48"/>
                </a:solidFill>
                <a:latin typeface="Lucida Sans"/>
                <a:cs typeface="Lucida Sans"/>
              </a:rPr>
              <a:t>of </a:t>
            </a:r>
            <a:r>
              <a:rPr sz="1950" b="1" spc="-45" dirty="0">
                <a:solidFill>
                  <a:srgbClr val="131F48"/>
                </a:solidFill>
                <a:latin typeface="Lucida Sans"/>
                <a:cs typeface="Lucida Sans"/>
              </a:rPr>
              <a:t>organized </a:t>
            </a:r>
            <a:r>
              <a:rPr sz="1950" b="1" spc="5" dirty="0">
                <a:solidFill>
                  <a:srgbClr val="131F48"/>
                </a:solidFill>
                <a:latin typeface="Lucida Sans"/>
                <a:cs typeface="Lucida Sans"/>
              </a:rPr>
              <a:t>and  </a:t>
            </a:r>
            <a:r>
              <a:rPr sz="1950" b="1" spc="-5" dirty="0">
                <a:solidFill>
                  <a:srgbClr val="131F48"/>
                </a:solidFill>
                <a:latin typeface="Lucida Sans"/>
                <a:cs typeface="Lucida Sans"/>
              </a:rPr>
              <a:t>structured </a:t>
            </a:r>
            <a:r>
              <a:rPr sz="1950" b="1" spc="-10" dirty="0">
                <a:solidFill>
                  <a:srgbClr val="131F48"/>
                </a:solidFill>
                <a:latin typeface="Lucida Sans"/>
                <a:cs typeface="Lucida Sans"/>
              </a:rPr>
              <a:t>collection </a:t>
            </a:r>
            <a:r>
              <a:rPr sz="1950" b="1" spc="-35" dirty="0">
                <a:solidFill>
                  <a:srgbClr val="131F48"/>
                </a:solidFill>
                <a:latin typeface="Lucida Sans"/>
                <a:cs typeface="Lucida Sans"/>
              </a:rPr>
              <a:t>of</a:t>
            </a:r>
            <a:r>
              <a:rPr sz="1950" b="1" spc="-315" dirty="0">
                <a:solidFill>
                  <a:srgbClr val="131F48"/>
                </a:solidFill>
                <a:latin typeface="Lucida Sans"/>
                <a:cs typeface="Lucida Sans"/>
              </a:rPr>
              <a:t> </a:t>
            </a:r>
            <a:r>
              <a:rPr sz="1950" b="1" spc="30" dirty="0">
                <a:solidFill>
                  <a:srgbClr val="131F48"/>
                </a:solidFill>
                <a:latin typeface="Lucida Sans"/>
                <a:cs typeface="Lucida Sans"/>
              </a:rPr>
              <a:t>data.</a:t>
            </a:r>
            <a:endParaRPr sz="1950">
              <a:latin typeface="Lucida Sans"/>
              <a:cs typeface="Lucida Sans"/>
            </a:endParaRPr>
          </a:p>
        </p:txBody>
      </p:sp>
      <p:sp>
        <p:nvSpPr>
          <p:cNvPr id="20" name="object 20"/>
          <p:cNvSpPr/>
          <p:nvPr/>
        </p:nvSpPr>
        <p:spPr>
          <a:xfrm>
            <a:off x="2435717"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21" name="object 21"/>
          <p:cNvSpPr/>
          <p:nvPr/>
        </p:nvSpPr>
        <p:spPr>
          <a:xfrm>
            <a:off x="2599104" y="7166389"/>
            <a:ext cx="2704677" cy="2704677"/>
          </a:xfrm>
          <a:prstGeom prst="rect">
            <a:avLst/>
          </a:prstGeom>
          <a:blipFill>
            <a:blip r:embed="rId18" cstate="print"/>
            <a:stretch>
              <a:fillRect/>
            </a:stretch>
          </a:blipFill>
        </p:spPr>
        <p:txBody>
          <a:bodyPr wrap="square" lIns="0" tIns="0" rIns="0" bIns="0" rtlCol="0"/>
          <a:lstStyle/>
          <a:p>
            <a:endParaRPr/>
          </a:p>
        </p:txBody>
      </p:sp>
      <p:sp>
        <p:nvSpPr>
          <p:cNvPr id="22" name="object 22"/>
          <p:cNvSpPr/>
          <p:nvPr/>
        </p:nvSpPr>
        <p:spPr>
          <a:xfrm>
            <a:off x="3255164" y="7523327"/>
            <a:ext cx="1691679" cy="1691680"/>
          </a:xfrm>
          <a:prstGeom prst="rect">
            <a:avLst/>
          </a:prstGeom>
          <a:blipFill>
            <a:blip r:embed="rId19" cstate="print"/>
            <a:stretch>
              <a:fillRect/>
            </a:stretch>
          </a:blipFill>
        </p:spPr>
        <p:txBody>
          <a:bodyPr wrap="square" lIns="0" tIns="0" rIns="0" bIns="0" rtlCol="0"/>
          <a:lstStyle/>
          <a:p>
            <a:endParaRPr/>
          </a:p>
        </p:txBody>
      </p:sp>
      <p:sp>
        <p:nvSpPr>
          <p:cNvPr id="23" name="object 23"/>
          <p:cNvSpPr txBox="1"/>
          <p:nvPr/>
        </p:nvSpPr>
        <p:spPr>
          <a:xfrm>
            <a:off x="3719369" y="8743116"/>
            <a:ext cx="731520" cy="227965"/>
          </a:xfrm>
          <a:prstGeom prst="rect">
            <a:avLst/>
          </a:prstGeom>
        </p:spPr>
        <p:txBody>
          <a:bodyPr vert="horz" wrap="square" lIns="0" tIns="15875" rIns="0" bIns="0" rtlCol="0">
            <a:spAutoFit/>
          </a:bodyPr>
          <a:lstStyle/>
          <a:p>
            <a:pPr marL="12700">
              <a:lnSpc>
                <a:spcPct val="100000"/>
              </a:lnSpc>
              <a:spcBef>
                <a:spcPts val="125"/>
              </a:spcBef>
            </a:pPr>
            <a:r>
              <a:rPr sz="1300" b="1" spc="70" dirty="0">
                <a:solidFill>
                  <a:srgbClr val="FFFFFF"/>
                </a:solidFill>
                <a:latin typeface="Lucida Sans"/>
                <a:cs typeface="Lucida Sans"/>
              </a:rPr>
              <a:t>M</a:t>
            </a:r>
            <a:r>
              <a:rPr sz="1300" b="1" spc="-195" dirty="0">
                <a:solidFill>
                  <a:srgbClr val="FFFFFF"/>
                </a:solidFill>
                <a:latin typeface="Lucida Sans"/>
                <a:cs typeface="Lucida Sans"/>
              </a:rPr>
              <a:t> </a:t>
            </a:r>
            <a:r>
              <a:rPr sz="1300" b="1" spc="114" dirty="0">
                <a:solidFill>
                  <a:srgbClr val="FFFFFF"/>
                </a:solidFill>
                <a:latin typeface="Lucida Sans"/>
                <a:cs typeface="Lucida Sans"/>
              </a:rPr>
              <a:t>yS</a:t>
            </a:r>
            <a:r>
              <a:rPr sz="1300" b="1" spc="-185" dirty="0">
                <a:solidFill>
                  <a:srgbClr val="FFFFFF"/>
                </a:solidFill>
                <a:latin typeface="Lucida Sans"/>
                <a:cs typeface="Lucida Sans"/>
              </a:rPr>
              <a:t> </a:t>
            </a:r>
            <a:r>
              <a:rPr sz="1300" b="1" spc="-20" dirty="0">
                <a:solidFill>
                  <a:srgbClr val="FFFFFF"/>
                </a:solidFill>
                <a:latin typeface="Lucida Sans"/>
                <a:cs typeface="Lucida Sans"/>
              </a:rPr>
              <a:t>Q</a:t>
            </a:r>
            <a:r>
              <a:rPr sz="1300" b="1" spc="-190" dirty="0">
                <a:solidFill>
                  <a:srgbClr val="FFFFFF"/>
                </a:solidFill>
                <a:latin typeface="Lucida Sans"/>
                <a:cs typeface="Lucida Sans"/>
              </a:rPr>
              <a:t> </a:t>
            </a:r>
            <a:r>
              <a:rPr sz="1300" b="1" spc="-10" dirty="0">
                <a:solidFill>
                  <a:srgbClr val="FFFFFF"/>
                </a:solidFill>
                <a:latin typeface="Lucida Sans"/>
                <a:cs typeface="Lucida Sans"/>
              </a:rPr>
              <a:t>L</a:t>
            </a:r>
            <a:endParaRPr sz="1300">
              <a:latin typeface="Lucida Sans"/>
              <a:cs typeface="Lucida Sans"/>
            </a:endParaRPr>
          </a:p>
        </p:txBody>
      </p:sp>
      <p:sp>
        <p:nvSpPr>
          <p:cNvPr id="24" name="object 24"/>
          <p:cNvSpPr/>
          <p:nvPr/>
        </p:nvSpPr>
        <p:spPr>
          <a:xfrm>
            <a:off x="3252651" y="7679173"/>
            <a:ext cx="1691669" cy="1128624"/>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1023051" y="1204034"/>
            <a:ext cx="1523266" cy="1523266"/>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1530807" y="1510698"/>
            <a:ext cx="708846" cy="708846"/>
          </a:xfrm>
          <a:prstGeom prst="rect">
            <a:avLst/>
          </a:prstGeom>
          <a:blipFill>
            <a:blip r:embed="rId22" cstate="print"/>
            <a:stretch>
              <a:fillRect/>
            </a:stretch>
          </a:blipFill>
        </p:spPr>
        <p:txBody>
          <a:bodyPr wrap="square" lIns="0" tIns="0" rIns="0" bIns="0" rtlCol="0"/>
          <a:lstStyle/>
          <a:p>
            <a:endParaRPr/>
          </a:p>
        </p:txBody>
      </p:sp>
      <p:sp>
        <p:nvSpPr>
          <p:cNvPr id="27" name="object 27"/>
          <p:cNvSpPr txBox="1"/>
          <p:nvPr/>
        </p:nvSpPr>
        <p:spPr>
          <a:xfrm>
            <a:off x="1627929"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8" name="object 28"/>
          <p:cNvSpPr txBox="1"/>
          <p:nvPr/>
        </p:nvSpPr>
        <p:spPr>
          <a:xfrm>
            <a:off x="1753467"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0" y="573120"/>
            <a:ext cx="10876513" cy="10738263"/>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354852" y="1224143"/>
            <a:ext cx="8870638" cy="8873151"/>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2420657" y="1374992"/>
            <a:ext cx="7729424" cy="9451258"/>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4479640" y="3116386"/>
            <a:ext cx="3910992" cy="5600699"/>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0755869" y="2257249"/>
            <a:ext cx="6168474" cy="1581079"/>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1264319" y="2614815"/>
            <a:ext cx="5300972" cy="803862"/>
          </a:xfrm>
          <a:prstGeom prst="rect">
            <a:avLst/>
          </a:prstGeom>
          <a:blipFill>
            <a:blip r:embed="rId17" cstate="print"/>
            <a:stretch>
              <a:fillRect/>
            </a:stretch>
          </a:blipFill>
        </p:spPr>
        <p:txBody>
          <a:bodyPr wrap="square" lIns="0" tIns="0" rIns="0" bIns="0" rtlCol="0"/>
          <a:lstStyle/>
          <a:p>
            <a:endParaRPr/>
          </a:p>
        </p:txBody>
      </p:sp>
      <p:sp>
        <p:nvSpPr>
          <p:cNvPr id="18" name="object 18"/>
          <p:cNvSpPr txBox="1"/>
          <p:nvPr/>
        </p:nvSpPr>
        <p:spPr>
          <a:xfrm>
            <a:off x="11204821" y="2166067"/>
            <a:ext cx="1832610" cy="252095"/>
          </a:xfrm>
          <a:prstGeom prst="rect">
            <a:avLst/>
          </a:prstGeom>
        </p:spPr>
        <p:txBody>
          <a:bodyPr vert="horz" wrap="square" lIns="0" tIns="17145" rIns="0" bIns="0" rtlCol="0">
            <a:spAutoFit/>
          </a:bodyPr>
          <a:lstStyle/>
          <a:p>
            <a:pPr marL="12700">
              <a:lnSpc>
                <a:spcPct val="100000"/>
              </a:lnSpc>
              <a:spcBef>
                <a:spcPts val="135"/>
              </a:spcBef>
            </a:pPr>
            <a:r>
              <a:rPr sz="1450" b="1" spc="150" dirty="0">
                <a:solidFill>
                  <a:srgbClr val="ACB9E9"/>
                </a:solidFill>
                <a:latin typeface="Lucida Sans"/>
                <a:cs typeface="Lucida Sans"/>
              </a:rPr>
              <a:t>ME</a:t>
            </a:r>
            <a:r>
              <a:rPr sz="1450" b="1" spc="-220" dirty="0">
                <a:solidFill>
                  <a:srgbClr val="ACB9E9"/>
                </a:solidFill>
                <a:latin typeface="Lucida Sans"/>
                <a:cs typeface="Lucida Sans"/>
              </a:rPr>
              <a:t> </a:t>
            </a:r>
            <a:r>
              <a:rPr sz="1450" b="1" spc="-145" dirty="0">
                <a:solidFill>
                  <a:srgbClr val="ACB9E9"/>
                </a:solidFill>
                <a:latin typeface="Lucida Sans"/>
                <a:cs typeface="Lucida Sans"/>
              </a:rPr>
              <a:t>T</a:t>
            </a:r>
            <a:r>
              <a:rPr sz="1450" b="1" spc="-225" dirty="0">
                <a:solidFill>
                  <a:srgbClr val="ACB9E9"/>
                </a:solidFill>
                <a:latin typeface="Lucida Sans"/>
                <a:cs typeface="Lucida Sans"/>
              </a:rPr>
              <a:t> </a:t>
            </a:r>
            <a:r>
              <a:rPr sz="1450" b="1" dirty="0">
                <a:solidFill>
                  <a:srgbClr val="ACB9E9"/>
                </a:solidFill>
                <a:latin typeface="Lucida Sans"/>
                <a:cs typeface="Lucida Sans"/>
              </a:rPr>
              <a:t>H</a:t>
            </a:r>
            <a:r>
              <a:rPr sz="1450" b="1" spc="-225" dirty="0">
                <a:solidFill>
                  <a:srgbClr val="ACB9E9"/>
                </a:solidFill>
                <a:latin typeface="Lucida Sans"/>
                <a:cs typeface="Lucida Sans"/>
              </a:rPr>
              <a:t> </a:t>
            </a:r>
            <a:r>
              <a:rPr sz="1450" b="1" spc="95" dirty="0">
                <a:solidFill>
                  <a:srgbClr val="ACB9E9"/>
                </a:solidFill>
                <a:latin typeface="Lucida Sans"/>
                <a:cs typeface="Lucida Sans"/>
              </a:rPr>
              <a:t>OD</a:t>
            </a:r>
            <a:r>
              <a:rPr sz="1450" b="1" spc="-210" dirty="0">
                <a:solidFill>
                  <a:srgbClr val="ACB9E9"/>
                </a:solidFill>
                <a:latin typeface="Lucida Sans"/>
                <a:cs typeface="Lucida Sans"/>
              </a:rPr>
              <a:t> </a:t>
            </a:r>
            <a:r>
              <a:rPr sz="1450" b="1" spc="120" dirty="0">
                <a:solidFill>
                  <a:srgbClr val="ACB9E9"/>
                </a:solidFill>
                <a:latin typeface="Lucida Sans"/>
                <a:cs typeface="Lucida Sans"/>
              </a:rPr>
              <a:t>OL</a:t>
            </a:r>
            <a:r>
              <a:rPr sz="1450" b="1" spc="-265" dirty="0">
                <a:solidFill>
                  <a:srgbClr val="ACB9E9"/>
                </a:solidFill>
                <a:latin typeface="Lucida Sans"/>
                <a:cs typeface="Lucida Sans"/>
              </a:rPr>
              <a:t> </a:t>
            </a:r>
            <a:r>
              <a:rPr sz="1450" b="1" spc="-15" dirty="0">
                <a:solidFill>
                  <a:srgbClr val="ACB9E9"/>
                </a:solidFill>
                <a:latin typeface="Lucida Sans"/>
                <a:cs typeface="Lucida Sans"/>
              </a:rPr>
              <a:t>O</a:t>
            </a:r>
            <a:r>
              <a:rPr sz="1450" b="1" spc="-229" dirty="0">
                <a:solidFill>
                  <a:srgbClr val="ACB9E9"/>
                </a:solidFill>
                <a:latin typeface="Lucida Sans"/>
                <a:cs typeface="Lucida Sans"/>
              </a:rPr>
              <a:t> </a:t>
            </a:r>
            <a:r>
              <a:rPr sz="1450" b="1" spc="-10" dirty="0">
                <a:solidFill>
                  <a:srgbClr val="ACB9E9"/>
                </a:solidFill>
                <a:latin typeface="Lucida Sans"/>
                <a:cs typeface="Lucida Sans"/>
              </a:rPr>
              <a:t>G</a:t>
            </a:r>
            <a:r>
              <a:rPr sz="1450" b="1" spc="-225" dirty="0">
                <a:solidFill>
                  <a:srgbClr val="ACB9E9"/>
                </a:solidFill>
                <a:latin typeface="Lucida Sans"/>
                <a:cs typeface="Lucida Sans"/>
              </a:rPr>
              <a:t> </a:t>
            </a:r>
            <a:r>
              <a:rPr sz="1450" b="1" spc="-70" dirty="0">
                <a:solidFill>
                  <a:srgbClr val="ACB9E9"/>
                </a:solidFill>
                <a:latin typeface="Lucida Sans"/>
                <a:cs typeface="Lucida Sans"/>
              </a:rPr>
              <a:t>Y</a:t>
            </a:r>
            <a:endParaRPr sz="1450">
              <a:latin typeface="Lucida Sans"/>
              <a:cs typeface="Lucida Sans"/>
            </a:endParaRPr>
          </a:p>
        </p:txBody>
      </p:sp>
      <p:sp>
        <p:nvSpPr>
          <p:cNvPr id="19" name="object 19"/>
          <p:cNvSpPr txBox="1"/>
          <p:nvPr/>
        </p:nvSpPr>
        <p:spPr>
          <a:xfrm>
            <a:off x="11204822" y="3931631"/>
            <a:ext cx="5991860" cy="2740660"/>
          </a:xfrm>
          <a:prstGeom prst="rect">
            <a:avLst/>
          </a:prstGeom>
        </p:spPr>
        <p:txBody>
          <a:bodyPr vert="horz" wrap="square" lIns="0" tIns="12065" rIns="0" bIns="0" rtlCol="0">
            <a:spAutoFit/>
          </a:bodyPr>
          <a:lstStyle/>
          <a:p>
            <a:pPr marL="12700" marR="5080">
              <a:lnSpc>
                <a:spcPct val="152200"/>
              </a:lnSpc>
              <a:spcBef>
                <a:spcPts val="95"/>
              </a:spcBef>
            </a:pPr>
            <a:r>
              <a:rPr sz="1950" b="1" spc="-50" dirty="0">
                <a:solidFill>
                  <a:srgbClr val="131F48"/>
                </a:solidFill>
                <a:latin typeface="Lucida Sans"/>
                <a:cs typeface="Lucida Sans"/>
              </a:rPr>
              <a:t>The </a:t>
            </a:r>
            <a:r>
              <a:rPr sz="1950" b="1" spc="20" dirty="0">
                <a:solidFill>
                  <a:srgbClr val="131F48"/>
                </a:solidFill>
                <a:latin typeface="Lucida Sans"/>
                <a:cs typeface="Lucida Sans"/>
              </a:rPr>
              <a:t>main </a:t>
            </a:r>
            <a:r>
              <a:rPr sz="1950" b="1" spc="-10" dirty="0">
                <a:solidFill>
                  <a:srgbClr val="131F48"/>
                </a:solidFill>
                <a:latin typeface="Lucida Sans"/>
                <a:cs typeface="Lucida Sans"/>
              </a:rPr>
              <a:t>objective </a:t>
            </a:r>
            <a:r>
              <a:rPr sz="1950" b="1" spc="-35" dirty="0">
                <a:solidFill>
                  <a:srgbClr val="131F48"/>
                </a:solidFill>
                <a:latin typeface="Lucida Sans"/>
                <a:cs typeface="Lucida Sans"/>
              </a:rPr>
              <a:t>of analyzing </a:t>
            </a:r>
            <a:r>
              <a:rPr sz="1950" b="1" spc="35" dirty="0">
                <a:solidFill>
                  <a:srgbClr val="131F48"/>
                </a:solidFill>
                <a:latin typeface="Lucida Sans"/>
                <a:cs typeface="Lucida Sans"/>
              </a:rPr>
              <a:t>the </a:t>
            </a:r>
            <a:r>
              <a:rPr sz="1950" b="1" spc="-30" dirty="0">
                <a:solidFill>
                  <a:srgbClr val="131F48"/>
                </a:solidFill>
                <a:latin typeface="Lucida Sans"/>
                <a:cs typeface="Lucida Sans"/>
              </a:rPr>
              <a:t>huge  </a:t>
            </a:r>
            <a:r>
              <a:rPr sz="1950" b="1" spc="30" dirty="0">
                <a:solidFill>
                  <a:srgbClr val="131F48"/>
                </a:solidFill>
                <a:latin typeface="Lucida Sans"/>
                <a:cs typeface="Lucida Sans"/>
              </a:rPr>
              <a:t>amount </a:t>
            </a:r>
            <a:r>
              <a:rPr sz="1950" b="1" spc="-35" dirty="0">
                <a:solidFill>
                  <a:srgbClr val="131F48"/>
                </a:solidFill>
                <a:latin typeface="Lucida Sans"/>
                <a:cs typeface="Lucida Sans"/>
              </a:rPr>
              <a:t>of </a:t>
            </a:r>
            <a:r>
              <a:rPr sz="1950" b="1" spc="20" dirty="0">
                <a:solidFill>
                  <a:srgbClr val="131F48"/>
                </a:solidFill>
                <a:latin typeface="Lucida Sans"/>
                <a:cs typeface="Lucida Sans"/>
              </a:rPr>
              <a:t>data </a:t>
            </a:r>
            <a:r>
              <a:rPr sz="1950" b="1" spc="-75" dirty="0">
                <a:solidFill>
                  <a:srgbClr val="131F48"/>
                </a:solidFill>
                <a:latin typeface="Lucida Sans"/>
                <a:cs typeface="Lucida Sans"/>
              </a:rPr>
              <a:t>is </a:t>
            </a:r>
            <a:r>
              <a:rPr sz="1950" b="1" spc="15" dirty="0">
                <a:solidFill>
                  <a:srgbClr val="131F48"/>
                </a:solidFill>
                <a:latin typeface="Lucida Sans"/>
                <a:cs typeface="Lucida Sans"/>
              </a:rPr>
              <a:t>to </a:t>
            </a:r>
            <a:r>
              <a:rPr sz="1950" b="1" spc="5" dirty="0">
                <a:solidFill>
                  <a:srgbClr val="131F48"/>
                </a:solidFill>
                <a:latin typeface="Lucida Sans"/>
                <a:cs typeface="Lucida Sans"/>
              </a:rPr>
              <a:t>convert </a:t>
            </a:r>
            <a:r>
              <a:rPr sz="1950" b="1" dirty="0">
                <a:solidFill>
                  <a:srgbClr val="131F48"/>
                </a:solidFill>
                <a:latin typeface="Lucida Sans"/>
                <a:cs typeface="Lucida Sans"/>
              </a:rPr>
              <a:t>unstructured </a:t>
            </a:r>
            <a:r>
              <a:rPr sz="1950" b="1" spc="25" dirty="0">
                <a:solidFill>
                  <a:srgbClr val="131F48"/>
                </a:solidFill>
                <a:latin typeface="Lucida Sans"/>
                <a:cs typeface="Lucida Sans"/>
              </a:rPr>
              <a:t>text  </a:t>
            </a:r>
            <a:r>
              <a:rPr sz="1950" b="1" spc="5" dirty="0">
                <a:solidFill>
                  <a:srgbClr val="131F48"/>
                </a:solidFill>
                <a:latin typeface="Lucida Sans"/>
                <a:cs typeface="Lucida Sans"/>
              </a:rPr>
              <a:t>into </a:t>
            </a:r>
            <a:r>
              <a:rPr sz="1950" b="1" spc="-20" dirty="0">
                <a:solidFill>
                  <a:srgbClr val="131F48"/>
                </a:solidFill>
                <a:latin typeface="Lucida Sans"/>
                <a:cs typeface="Lucida Sans"/>
              </a:rPr>
              <a:t>useful </a:t>
            </a:r>
            <a:r>
              <a:rPr sz="1950" b="1" spc="10" dirty="0">
                <a:solidFill>
                  <a:srgbClr val="131F48"/>
                </a:solidFill>
                <a:latin typeface="Lucida Sans"/>
                <a:cs typeface="Lucida Sans"/>
              </a:rPr>
              <a:t>information. </a:t>
            </a:r>
            <a:r>
              <a:rPr sz="1950" b="1" spc="-50" dirty="0">
                <a:solidFill>
                  <a:srgbClr val="131F48"/>
                </a:solidFill>
                <a:latin typeface="Lucida Sans"/>
                <a:cs typeface="Lucida Sans"/>
              </a:rPr>
              <a:t>The </a:t>
            </a:r>
            <a:r>
              <a:rPr sz="1950" b="1" spc="-20" dirty="0">
                <a:solidFill>
                  <a:srgbClr val="131F48"/>
                </a:solidFill>
                <a:latin typeface="Lucida Sans"/>
                <a:cs typeface="Lucida Sans"/>
              </a:rPr>
              <a:t>researchers will  </a:t>
            </a:r>
            <a:r>
              <a:rPr sz="1950" b="1" spc="-15" dirty="0">
                <a:solidFill>
                  <a:srgbClr val="131F48"/>
                </a:solidFill>
                <a:latin typeface="Lucida Sans"/>
                <a:cs typeface="Lucida Sans"/>
              </a:rPr>
              <a:t>analyze</a:t>
            </a:r>
            <a:r>
              <a:rPr sz="1950" b="1" spc="-114" dirty="0">
                <a:solidFill>
                  <a:srgbClr val="131F48"/>
                </a:solidFill>
                <a:latin typeface="Lucida Sans"/>
                <a:cs typeface="Lucida Sans"/>
              </a:rPr>
              <a:t> </a:t>
            </a:r>
            <a:r>
              <a:rPr sz="1950" b="1" spc="35" dirty="0">
                <a:solidFill>
                  <a:srgbClr val="131F48"/>
                </a:solidFill>
                <a:latin typeface="Lucida Sans"/>
                <a:cs typeface="Lucida Sans"/>
              </a:rPr>
              <a:t>the</a:t>
            </a:r>
            <a:r>
              <a:rPr sz="1950" b="1" spc="-110" dirty="0">
                <a:solidFill>
                  <a:srgbClr val="131F48"/>
                </a:solidFill>
                <a:latin typeface="Lucida Sans"/>
                <a:cs typeface="Lucida Sans"/>
              </a:rPr>
              <a:t> </a:t>
            </a:r>
            <a:r>
              <a:rPr sz="1950" b="1" spc="20" dirty="0">
                <a:solidFill>
                  <a:srgbClr val="131F48"/>
                </a:solidFill>
                <a:latin typeface="Lucida Sans"/>
                <a:cs typeface="Lucida Sans"/>
              </a:rPr>
              <a:t>data</a:t>
            </a:r>
            <a:r>
              <a:rPr sz="1950" b="1" spc="-100" dirty="0">
                <a:solidFill>
                  <a:srgbClr val="131F48"/>
                </a:solidFill>
                <a:latin typeface="Lucida Sans"/>
                <a:cs typeface="Lucida Sans"/>
              </a:rPr>
              <a:t> </a:t>
            </a:r>
            <a:r>
              <a:rPr sz="1950" b="1" spc="-15" dirty="0">
                <a:solidFill>
                  <a:srgbClr val="131F48"/>
                </a:solidFill>
                <a:latin typeface="Lucida Sans"/>
                <a:cs typeface="Lucida Sans"/>
              </a:rPr>
              <a:t>from</a:t>
            </a:r>
            <a:r>
              <a:rPr sz="1950" b="1" spc="-95" dirty="0">
                <a:solidFill>
                  <a:srgbClr val="131F48"/>
                </a:solidFill>
                <a:latin typeface="Lucida Sans"/>
                <a:cs typeface="Lucida Sans"/>
              </a:rPr>
              <a:t> </a:t>
            </a:r>
            <a:r>
              <a:rPr sz="1950" b="1" spc="35" dirty="0">
                <a:solidFill>
                  <a:srgbClr val="131F48"/>
                </a:solidFill>
                <a:latin typeface="Lucida Sans"/>
                <a:cs typeface="Lucida Sans"/>
              </a:rPr>
              <a:t>the</a:t>
            </a:r>
            <a:r>
              <a:rPr sz="1950" b="1" spc="-130" dirty="0">
                <a:solidFill>
                  <a:srgbClr val="131F48"/>
                </a:solidFill>
                <a:latin typeface="Lucida Sans"/>
                <a:cs typeface="Lucida Sans"/>
              </a:rPr>
              <a:t> </a:t>
            </a:r>
            <a:r>
              <a:rPr sz="1950" b="1" spc="-5" dirty="0">
                <a:solidFill>
                  <a:srgbClr val="131F48"/>
                </a:solidFill>
                <a:latin typeface="Lucida Sans"/>
                <a:cs typeface="Lucida Sans"/>
              </a:rPr>
              <a:t>database</a:t>
            </a:r>
            <a:r>
              <a:rPr sz="1950" b="1" spc="-75" dirty="0">
                <a:solidFill>
                  <a:srgbClr val="131F48"/>
                </a:solidFill>
                <a:latin typeface="Lucida Sans"/>
                <a:cs typeface="Lucida Sans"/>
              </a:rPr>
              <a:t> </a:t>
            </a:r>
            <a:r>
              <a:rPr sz="1950" b="1" spc="5" dirty="0">
                <a:solidFill>
                  <a:srgbClr val="131F48"/>
                </a:solidFill>
                <a:latin typeface="Lucida Sans"/>
                <a:cs typeface="Lucida Sans"/>
              </a:rPr>
              <a:t>and</a:t>
            </a:r>
            <a:r>
              <a:rPr sz="1950" b="1" spc="-95" dirty="0">
                <a:solidFill>
                  <a:srgbClr val="131F48"/>
                </a:solidFill>
                <a:latin typeface="Lucida Sans"/>
                <a:cs typeface="Lucida Sans"/>
              </a:rPr>
              <a:t> </a:t>
            </a:r>
            <a:r>
              <a:rPr sz="1950" b="1" spc="-35" dirty="0">
                <a:solidFill>
                  <a:srgbClr val="131F48"/>
                </a:solidFill>
                <a:latin typeface="Lucida Sans"/>
                <a:cs typeface="Lucida Sans"/>
              </a:rPr>
              <a:t>display  </a:t>
            </a:r>
            <a:r>
              <a:rPr sz="1950" b="1" spc="20" dirty="0">
                <a:solidFill>
                  <a:srgbClr val="131F48"/>
                </a:solidFill>
                <a:latin typeface="Lucida Sans"/>
                <a:cs typeface="Lucida Sans"/>
              </a:rPr>
              <a:t>it </a:t>
            </a:r>
            <a:r>
              <a:rPr sz="1950" b="1" spc="-20" dirty="0">
                <a:solidFill>
                  <a:srgbClr val="131F48"/>
                </a:solidFill>
                <a:latin typeface="Lucida Sans"/>
                <a:cs typeface="Lucida Sans"/>
              </a:rPr>
              <a:t>through </a:t>
            </a:r>
            <a:r>
              <a:rPr sz="1950" b="1" spc="-5" dirty="0">
                <a:solidFill>
                  <a:srgbClr val="131F48"/>
                </a:solidFill>
                <a:latin typeface="Lucida Sans"/>
                <a:cs typeface="Lucida Sans"/>
              </a:rPr>
              <a:t>charts </a:t>
            </a:r>
            <a:r>
              <a:rPr sz="1950" b="1" spc="-25" dirty="0">
                <a:solidFill>
                  <a:srgbClr val="131F48"/>
                </a:solidFill>
                <a:latin typeface="Lucida Sans"/>
                <a:cs typeface="Lucida Sans"/>
              </a:rPr>
              <a:t>such </a:t>
            </a:r>
            <a:r>
              <a:rPr sz="1950" b="1" spc="-40" dirty="0">
                <a:solidFill>
                  <a:srgbClr val="131F48"/>
                </a:solidFill>
                <a:latin typeface="Lucida Sans"/>
                <a:cs typeface="Lucida Sans"/>
              </a:rPr>
              <a:t>as </a:t>
            </a:r>
            <a:r>
              <a:rPr sz="1950" b="1" spc="45" dirty="0">
                <a:solidFill>
                  <a:srgbClr val="131F48"/>
                </a:solidFill>
                <a:latin typeface="Lucida Sans"/>
                <a:cs typeface="Lucida Sans"/>
              </a:rPr>
              <a:t>a </a:t>
            </a:r>
            <a:r>
              <a:rPr sz="1950" b="1" spc="-20" dirty="0">
                <a:solidFill>
                  <a:srgbClr val="131F48"/>
                </a:solidFill>
                <a:latin typeface="Lucida Sans"/>
                <a:cs typeface="Lucida Sans"/>
              </a:rPr>
              <a:t>graph, </a:t>
            </a:r>
            <a:r>
              <a:rPr sz="1950" b="1" dirty="0">
                <a:solidFill>
                  <a:srgbClr val="131F48"/>
                </a:solidFill>
                <a:latin typeface="Lucida Sans"/>
                <a:cs typeface="Lucida Sans"/>
              </a:rPr>
              <a:t>line </a:t>
            </a:r>
            <a:r>
              <a:rPr sz="1950" b="1" spc="-20" dirty="0">
                <a:solidFill>
                  <a:srgbClr val="131F48"/>
                </a:solidFill>
                <a:latin typeface="Lucida Sans"/>
                <a:cs typeface="Lucida Sans"/>
              </a:rPr>
              <a:t>graph,  </a:t>
            </a:r>
            <a:r>
              <a:rPr sz="1950" b="1" spc="5" dirty="0">
                <a:solidFill>
                  <a:srgbClr val="131F48"/>
                </a:solidFill>
                <a:latin typeface="Lucida Sans"/>
                <a:cs typeface="Lucida Sans"/>
              </a:rPr>
              <a:t>and </a:t>
            </a:r>
            <a:r>
              <a:rPr sz="1950" b="1" dirty="0">
                <a:solidFill>
                  <a:srgbClr val="131F48"/>
                </a:solidFill>
                <a:latin typeface="Lucida Sans"/>
                <a:cs typeface="Lucida Sans"/>
              </a:rPr>
              <a:t>bar</a:t>
            </a:r>
            <a:r>
              <a:rPr sz="1950" b="1" spc="-204" dirty="0">
                <a:solidFill>
                  <a:srgbClr val="131F48"/>
                </a:solidFill>
                <a:latin typeface="Lucida Sans"/>
                <a:cs typeface="Lucida Sans"/>
              </a:rPr>
              <a:t> </a:t>
            </a:r>
            <a:r>
              <a:rPr sz="1950" b="1" spc="-20" dirty="0">
                <a:solidFill>
                  <a:srgbClr val="131F48"/>
                </a:solidFill>
                <a:latin typeface="Lucida Sans"/>
                <a:cs typeface="Lucida Sans"/>
              </a:rPr>
              <a:t>graph.</a:t>
            </a:r>
            <a:endParaRPr sz="1950" dirty="0">
              <a:latin typeface="Lucida Sans"/>
              <a:cs typeface="Lucida Sans"/>
            </a:endParaRPr>
          </a:p>
        </p:txBody>
      </p:sp>
      <p:sp>
        <p:nvSpPr>
          <p:cNvPr id="20" name="object 20"/>
          <p:cNvSpPr/>
          <p:nvPr/>
        </p:nvSpPr>
        <p:spPr>
          <a:xfrm>
            <a:off x="17658326"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21" name="object 21"/>
          <p:cNvSpPr/>
          <p:nvPr/>
        </p:nvSpPr>
        <p:spPr>
          <a:xfrm>
            <a:off x="17349148" y="1204032"/>
            <a:ext cx="1520752" cy="1523266"/>
          </a:xfrm>
          <a:prstGeom prst="rect">
            <a:avLst/>
          </a:prstGeom>
          <a:blipFill>
            <a:blip r:embed="rId18" cstate="print"/>
            <a:stretch>
              <a:fillRect/>
            </a:stretch>
          </a:blipFill>
        </p:spPr>
        <p:txBody>
          <a:bodyPr wrap="square" lIns="0" tIns="0" rIns="0" bIns="0" rtlCol="0"/>
          <a:lstStyle/>
          <a:p>
            <a:endParaRPr/>
          </a:p>
        </p:txBody>
      </p:sp>
      <p:sp>
        <p:nvSpPr>
          <p:cNvPr id="22" name="object 22"/>
          <p:cNvSpPr/>
          <p:nvPr/>
        </p:nvSpPr>
        <p:spPr>
          <a:xfrm>
            <a:off x="17856905" y="1510698"/>
            <a:ext cx="706332" cy="708846"/>
          </a:xfrm>
          <a:prstGeom prst="rect">
            <a:avLst/>
          </a:prstGeom>
          <a:blipFill>
            <a:blip r:embed="rId19" cstate="print"/>
            <a:stretch>
              <a:fillRect/>
            </a:stretch>
          </a:blipFill>
        </p:spPr>
        <p:txBody>
          <a:bodyPr wrap="square" lIns="0" tIns="0" rIns="0" bIns="0" rtlCol="0"/>
          <a:lstStyle/>
          <a:p>
            <a:endParaRPr/>
          </a:p>
        </p:txBody>
      </p:sp>
      <p:sp>
        <p:nvSpPr>
          <p:cNvPr id="23" name="object 23"/>
          <p:cNvSpPr txBox="1"/>
          <p:nvPr/>
        </p:nvSpPr>
        <p:spPr>
          <a:xfrm>
            <a:off x="17953135"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4" name="object 24"/>
          <p:cNvSpPr txBox="1"/>
          <p:nvPr/>
        </p:nvSpPr>
        <p:spPr>
          <a:xfrm>
            <a:off x="18078674"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25" name="object 25"/>
          <p:cNvSpPr/>
          <p:nvPr/>
        </p:nvSpPr>
        <p:spPr>
          <a:xfrm>
            <a:off x="10486909" y="6872293"/>
            <a:ext cx="2704677" cy="2704677"/>
          </a:xfrm>
          <a:prstGeom prst="rect">
            <a:avLst/>
          </a:prstGeom>
          <a:blipFill>
            <a:blip r:embed="rId20" cstate="print"/>
            <a:stretch>
              <a:fillRect/>
            </a:stretch>
          </a:blipFill>
        </p:spPr>
        <p:txBody>
          <a:bodyPr wrap="square" lIns="0" tIns="0" rIns="0" bIns="0" rtlCol="0"/>
          <a:lstStyle/>
          <a:p>
            <a:endParaRPr/>
          </a:p>
        </p:txBody>
      </p:sp>
      <p:sp>
        <p:nvSpPr>
          <p:cNvPr id="26" name="object 26"/>
          <p:cNvSpPr/>
          <p:nvPr/>
        </p:nvSpPr>
        <p:spPr>
          <a:xfrm>
            <a:off x="11142969" y="7229231"/>
            <a:ext cx="1691678" cy="1691680"/>
          </a:xfrm>
          <a:prstGeom prst="rect">
            <a:avLst/>
          </a:prstGeom>
          <a:blipFill>
            <a:blip r:embed="rId21" cstate="print"/>
            <a:stretch>
              <a:fillRect/>
            </a:stretch>
          </a:blipFill>
        </p:spPr>
        <p:txBody>
          <a:bodyPr wrap="square" lIns="0" tIns="0" rIns="0" bIns="0" rtlCol="0"/>
          <a:lstStyle/>
          <a:p>
            <a:endParaRPr/>
          </a:p>
        </p:txBody>
      </p:sp>
      <p:sp>
        <p:nvSpPr>
          <p:cNvPr id="27" name="object 27"/>
          <p:cNvSpPr/>
          <p:nvPr/>
        </p:nvSpPr>
        <p:spPr>
          <a:xfrm>
            <a:off x="11570288" y="7500704"/>
            <a:ext cx="834528" cy="832015"/>
          </a:xfrm>
          <a:prstGeom prst="rect">
            <a:avLst/>
          </a:prstGeom>
          <a:blipFill>
            <a:blip r:embed="rId22" cstate="print"/>
            <a:stretch>
              <a:fillRect/>
            </a:stretch>
          </a:blipFill>
        </p:spPr>
        <p:txBody>
          <a:bodyPr wrap="square" lIns="0" tIns="0" rIns="0" bIns="0" rtlCol="0"/>
          <a:lstStyle/>
          <a:p>
            <a:endParaRPr/>
          </a:p>
        </p:txBody>
      </p:sp>
      <p:sp>
        <p:nvSpPr>
          <p:cNvPr id="28" name="object 28"/>
          <p:cNvSpPr txBox="1"/>
          <p:nvPr/>
        </p:nvSpPr>
        <p:spPr>
          <a:xfrm>
            <a:off x="11525232" y="8450019"/>
            <a:ext cx="896619" cy="227965"/>
          </a:xfrm>
          <a:prstGeom prst="rect">
            <a:avLst/>
          </a:prstGeom>
        </p:spPr>
        <p:txBody>
          <a:bodyPr vert="horz" wrap="square" lIns="0" tIns="15875" rIns="0" bIns="0" rtlCol="0">
            <a:spAutoFit/>
          </a:bodyPr>
          <a:lstStyle/>
          <a:p>
            <a:pPr marL="12700">
              <a:lnSpc>
                <a:spcPct val="100000"/>
              </a:lnSpc>
              <a:spcBef>
                <a:spcPts val="125"/>
              </a:spcBef>
            </a:pPr>
            <a:r>
              <a:rPr sz="1300" b="1" spc="35" dirty="0">
                <a:solidFill>
                  <a:srgbClr val="FFFFFF"/>
                </a:solidFill>
                <a:latin typeface="Lucida Sans"/>
                <a:cs typeface="Lucida Sans"/>
              </a:rPr>
              <a:t>P</a:t>
            </a:r>
            <a:r>
              <a:rPr sz="1300" b="1" spc="-185" dirty="0">
                <a:solidFill>
                  <a:srgbClr val="FFFFFF"/>
                </a:solidFill>
                <a:latin typeface="Lucida Sans"/>
                <a:cs typeface="Lucida Sans"/>
              </a:rPr>
              <a:t> </a:t>
            </a:r>
            <a:r>
              <a:rPr sz="1300" b="1" spc="105" dirty="0">
                <a:solidFill>
                  <a:srgbClr val="FFFFFF"/>
                </a:solidFill>
                <a:latin typeface="Lucida Sans"/>
                <a:cs typeface="Lucida Sans"/>
              </a:rPr>
              <a:t>YTH</a:t>
            </a:r>
            <a:r>
              <a:rPr sz="1300" b="1" spc="-190" dirty="0">
                <a:solidFill>
                  <a:srgbClr val="FFFFFF"/>
                </a:solidFill>
                <a:latin typeface="Lucida Sans"/>
                <a:cs typeface="Lucida Sans"/>
              </a:rPr>
              <a:t> </a:t>
            </a:r>
            <a:r>
              <a:rPr sz="1300" b="1" spc="-15" dirty="0">
                <a:solidFill>
                  <a:srgbClr val="FFFFFF"/>
                </a:solidFill>
                <a:latin typeface="Lucida Sans"/>
                <a:cs typeface="Lucida Sans"/>
              </a:rPr>
              <a:t>O</a:t>
            </a:r>
            <a:r>
              <a:rPr sz="1300" b="1" spc="-190" dirty="0">
                <a:solidFill>
                  <a:srgbClr val="FFFFFF"/>
                </a:solidFill>
                <a:latin typeface="Lucida Sans"/>
                <a:cs typeface="Lucida Sans"/>
              </a:rPr>
              <a:t> </a:t>
            </a:r>
            <a:r>
              <a:rPr sz="1300" b="1" spc="75" dirty="0">
                <a:solidFill>
                  <a:srgbClr val="FFFFFF"/>
                </a:solidFill>
                <a:latin typeface="Lucida Sans"/>
                <a:cs typeface="Lucida Sans"/>
              </a:rPr>
              <a:t>N</a:t>
            </a:r>
            <a:endParaRPr sz="1300">
              <a:latin typeface="Lucida Sans"/>
              <a:cs typeface="Lucid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2435717"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13" name="object 13"/>
          <p:cNvSpPr/>
          <p:nvPr/>
        </p:nvSpPr>
        <p:spPr>
          <a:xfrm>
            <a:off x="1023051" y="1204034"/>
            <a:ext cx="1523266" cy="1523266"/>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530807" y="1510698"/>
            <a:ext cx="708846" cy="708846"/>
          </a:xfrm>
          <a:prstGeom prst="rect">
            <a:avLst/>
          </a:prstGeom>
          <a:blipFill>
            <a:blip r:embed="rId12" cstate="print"/>
            <a:stretch>
              <a:fillRect/>
            </a:stretch>
          </a:blipFill>
        </p:spPr>
        <p:txBody>
          <a:bodyPr wrap="square" lIns="0" tIns="0" rIns="0" bIns="0" rtlCol="0"/>
          <a:lstStyle/>
          <a:p>
            <a:endParaRPr/>
          </a:p>
        </p:txBody>
      </p:sp>
      <p:sp>
        <p:nvSpPr>
          <p:cNvPr id="15" name="object 15"/>
          <p:cNvSpPr txBox="1"/>
          <p:nvPr/>
        </p:nvSpPr>
        <p:spPr>
          <a:xfrm>
            <a:off x="1627929"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16" name="object 16"/>
          <p:cNvSpPr txBox="1"/>
          <p:nvPr/>
        </p:nvSpPr>
        <p:spPr>
          <a:xfrm>
            <a:off x="1753467"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17" name="object 17"/>
          <p:cNvSpPr/>
          <p:nvPr/>
        </p:nvSpPr>
        <p:spPr>
          <a:xfrm>
            <a:off x="6309248" y="2551355"/>
            <a:ext cx="8166808" cy="2674492"/>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7075482" y="3108588"/>
            <a:ext cx="6839929" cy="1454005"/>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4182698" y="4195266"/>
            <a:ext cx="12316829" cy="2777562"/>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5030640" y="4754834"/>
            <a:ext cx="10908251" cy="1555179"/>
          </a:xfrm>
          <a:prstGeom prst="rect">
            <a:avLst/>
          </a:prstGeom>
          <a:blipFill>
            <a:blip r:embed="rId16" cstate="print"/>
            <a:stretch>
              <a:fillRect/>
            </a:stretch>
          </a:blipFill>
        </p:spPr>
        <p:txBody>
          <a:bodyPr wrap="square" lIns="0" tIns="0" rIns="0" bIns="0" rtlCol="0"/>
          <a:lstStyle/>
          <a:p>
            <a:endParaRPr/>
          </a:p>
        </p:txBody>
      </p:sp>
      <p:sp>
        <p:nvSpPr>
          <p:cNvPr id="21" name="object 21"/>
          <p:cNvSpPr txBox="1"/>
          <p:nvPr/>
        </p:nvSpPr>
        <p:spPr>
          <a:xfrm>
            <a:off x="7451835" y="6918948"/>
            <a:ext cx="6027420" cy="327660"/>
          </a:xfrm>
          <a:prstGeom prst="rect">
            <a:avLst/>
          </a:prstGeom>
        </p:spPr>
        <p:txBody>
          <a:bodyPr vert="horz" wrap="square" lIns="0" tIns="16510" rIns="0" bIns="0" rtlCol="0">
            <a:spAutoFit/>
          </a:bodyPr>
          <a:lstStyle/>
          <a:p>
            <a:pPr marL="12700">
              <a:lnSpc>
                <a:spcPct val="100000"/>
              </a:lnSpc>
              <a:spcBef>
                <a:spcPts val="130"/>
              </a:spcBef>
              <a:tabLst>
                <a:tab pos="1590675" algn="l"/>
                <a:tab pos="2536190" algn="l"/>
                <a:tab pos="4534535" algn="l"/>
              </a:tabLst>
            </a:pPr>
            <a:r>
              <a:rPr sz="1950" b="1" spc="-130" dirty="0">
                <a:solidFill>
                  <a:srgbClr val="131F48"/>
                </a:solidFill>
                <a:latin typeface="Lucida Sans"/>
                <a:cs typeface="Lucida Sans"/>
              </a:rPr>
              <a:t>C </a:t>
            </a:r>
            <a:r>
              <a:rPr sz="1950" b="1" spc="20" dirty="0">
                <a:solidFill>
                  <a:srgbClr val="131F48"/>
                </a:solidFill>
                <a:latin typeface="Lucida Sans"/>
                <a:cs typeface="Lucida Sans"/>
              </a:rPr>
              <a:t>h </a:t>
            </a:r>
            <a:r>
              <a:rPr sz="1950" b="1" spc="345" dirty="0">
                <a:solidFill>
                  <a:srgbClr val="131F48"/>
                </a:solidFill>
                <a:latin typeface="Lucida Sans"/>
                <a:cs typeface="Lucida Sans"/>
              </a:rPr>
              <a:t>atb</a:t>
            </a:r>
            <a:r>
              <a:rPr sz="1950" b="1" spc="-270" dirty="0">
                <a:solidFill>
                  <a:srgbClr val="131F48"/>
                </a:solidFill>
                <a:latin typeface="Lucida Sans"/>
                <a:cs typeface="Lucida Sans"/>
              </a:rPr>
              <a:t> </a:t>
            </a:r>
            <a:r>
              <a:rPr sz="1950" b="1" spc="-20" dirty="0">
                <a:solidFill>
                  <a:srgbClr val="131F48"/>
                </a:solidFill>
                <a:latin typeface="Lucida Sans"/>
                <a:cs typeface="Lucida Sans"/>
              </a:rPr>
              <a:t>o</a:t>
            </a:r>
            <a:r>
              <a:rPr sz="1950" b="1" spc="-125" dirty="0">
                <a:solidFill>
                  <a:srgbClr val="131F48"/>
                </a:solidFill>
                <a:latin typeface="Lucida Sans"/>
                <a:cs typeface="Lucida Sans"/>
              </a:rPr>
              <a:t> </a:t>
            </a:r>
            <a:r>
              <a:rPr sz="1950" b="1" spc="65" dirty="0">
                <a:solidFill>
                  <a:srgbClr val="131F48"/>
                </a:solidFill>
                <a:latin typeface="Lucida Sans"/>
                <a:cs typeface="Lucida Sans"/>
              </a:rPr>
              <a:t>t	</a:t>
            </a:r>
            <a:r>
              <a:rPr sz="1950" b="1" spc="10" dirty="0">
                <a:solidFill>
                  <a:srgbClr val="131F48"/>
                </a:solidFill>
                <a:latin typeface="Lucida Sans"/>
                <a:cs typeface="Lucida Sans"/>
              </a:rPr>
              <a:t>w</a:t>
            </a:r>
            <a:r>
              <a:rPr sz="1950" b="1" spc="-120" dirty="0">
                <a:solidFill>
                  <a:srgbClr val="131F48"/>
                </a:solidFill>
                <a:latin typeface="Lucida Sans"/>
                <a:cs typeface="Lucida Sans"/>
              </a:rPr>
              <a:t> </a:t>
            </a:r>
            <a:r>
              <a:rPr sz="1950" b="1" spc="-35" dirty="0">
                <a:solidFill>
                  <a:srgbClr val="131F48"/>
                </a:solidFill>
                <a:latin typeface="Lucida Sans"/>
                <a:cs typeface="Lucida Sans"/>
              </a:rPr>
              <a:t>i</a:t>
            </a:r>
            <a:r>
              <a:rPr sz="1950" b="1" spc="-114" dirty="0">
                <a:solidFill>
                  <a:srgbClr val="131F48"/>
                </a:solidFill>
                <a:latin typeface="Lucida Sans"/>
                <a:cs typeface="Lucida Sans"/>
              </a:rPr>
              <a:t> </a:t>
            </a:r>
            <a:r>
              <a:rPr sz="1950" b="1" spc="285" dirty="0">
                <a:solidFill>
                  <a:srgbClr val="131F48"/>
                </a:solidFill>
                <a:latin typeface="Lucida Sans"/>
                <a:cs typeface="Lucida Sans"/>
              </a:rPr>
              <a:t>th	</a:t>
            </a:r>
            <a:r>
              <a:rPr sz="1950" b="1" spc="-25" dirty="0">
                <a:solidFill>
                  <a:srgbClr val="131F48"/>
                </a:solidFill>
                <a:latin typeface="Lucida Sans"/>
                <a:cs typeface="Lucida Sans"/>
              </a:rPr>
              <a:t>S</a:t>
            </a:r>
            <a:r>
              <a:rPr sz="1950" b="1" spc="-130" dirty="0">
                <a:solidFill>
                  <a:srgbClr val="131F48"/>
                </a:solidFill>
                <a:latin typeface="Lucida Sans"/>
                <a:cs typeface="Lucida Sans"/>
              </a:rPr>
              <a:t> </a:t>
            </a:r>
            <a:r>
              <a:rPr sz="1950" b="1" spc="25" dirty="0">
                <a:solidFill>
                  <a:srgbClr val="131F48"/>
                </a:solidFill>
                <a:latin typeface="Lucida Sans"/>
                <a:cs typeface="Lucida Sans"/>
              </a:rPr>
              <a:t>e</a:t>
            </a:r>
            <a:r>
              <a:rPr sz="1950" b="1" spc="-125" dirty="0">
                <a:solidFill>
                  <a:srgbClr val="131F48"/>
                </a:solidFill>
                <a:latin typeface="Lucida Sans"/>
                <a:cs typeface="Lucida Sans"/>
              </a:rPr>
              <a:t> </a:t>
            </a:r>
            <a:r>
              <a:rPr sz="1950" b="1" spc="20" dirty="0">
                <a:solidFill>
                  <a:srgbClr val="131F48"/>
                </a:solidFill>
                <a:latin typeface="Lucida Sans"/>
                <a:cs typeface="Lucida Sans"/>
              </a:rPr>
              <a:t>n</a:t>
            </a:r>
            <a:r>
              <a:rPr sz="1950" b="1" spc="-125" dirty="0">
                <a:solidFill>
                  <a:srgbClr val="131F48"/>
                </a:solidFill>
                <a:latin typeface="Lucida Sans"/>
                <a:cs typeface="Lucida Sans"/>
              </a:rPr>
              <a:t> </a:t>
            </a:r>
            <a:r>
              <a:rPr sz="1950" b="1" spc="260" dirty="0">
                <a:solidFill>
                  <a:srgbClr val="131F48"/>
                </a:solidFill>
                <a:latin typeface="Lucida Sans"/>
                <a:cs typeface="Lucida Sans"/>
              </a:rPr>
              <a:t>ti</a:t>
            </a:r>
            <a:r>
              <a:rPr sz="1950" b="1" spc="-120" dirty="0">
                <a:solidFill>
                  <a:srgbClr val="131F48"/>
                </a:solidFill>
                <a:latin typeface="Lucida Sans"/>
                <a:cs typeface="Lucida Sans"/>
              </a:rPr>
              <a:t> </a:t>
            </a:r>
            <a:r>
              <a:rPr sz="1950" b="1" spc="50" dirty="0">
                <a:solidFill>
                  <a:srgbClr val="131F48"/>
                </a:solidFill>
                <a:latin typeface="Lucida Sans"/>
                <a:cs typeface="Lucida Sans"/>
              </a:rPr>
              <a:t>m</a:t>
            </a:r>
            <a:r>
              <a:rPr sz="1950" b="1" spc="-130" dirty="0">
                <a:solidFill>
                  <a:srgbClr val="131F48"/>
                </a:solidFill>
                <a:latin typeface="Lucida Sans"/>
                <a:cs typeface="Lucida Sans"/>
              </a:rPr>
              <a:t> </a:t>
            </a:r>
            <a:r>
              <a:rPr sz="1950" b="1" spc="25" dirty="0">
                <a:solidFill>
                  <a:srgbClr val="131F48"/>
                </a:solidFill>
                <a:latin typeface="Lucida Sans"/>
                <a:cs typeface="Lucida Sans"/>
              </a:rPr>
              <a:t>e</a:t>
            </a:r>
            <a:r>
              <a:rPr sz="1950" b="1" spc="-130" dirty="0">
                <a:solidFill>
                  <a:srgbClr val="131F48"/>
                </a:solidFill>
                <a:latin typeface="Lucida Sans"/>
                <a:cs typeface="Lucida Sans"/>
              </a:rPr>
              <a:t> </a:t>
            </a:r>
            <a:r>
              <a:rPr sz="1950" b="1" spc="20" dirty="0">
                <a:solidFill>
                  <a:srgbClr val="131F48"/>
                </a:solidFill>
                <a:latin typeface="Lucida Sans"/>
                <a:cs typeface="Lucida Sans"/>
              </a:rPr>
              <a:t>n</a:t>
            </a:r>
            <a:r>
              <a:rPr sz="1950" b="1" spc="-125" dirty="0">
                <a:solidFill>
                  <a:srgbClr val="131F48"/>
                </a:solidFill>
                <a:latin typeface="Lucida Sans"/>
                <a:cs typeface="Lucida Sans"/>
              </a:rPr>
              <a:t> </a:t>
            </a:r>
            <a:r>
              <a:rPr sz="1950" b="1" spc="65" dirty="0">
                <a:solidFill>
                  <a:srgbClr val="131F48"/>
                </a:solidFill>
                <a:latin typeface="Lucida Sans"/>
                <a:cs typeface="Lucida Sans"/>
              </a:rPr>
              <a:t>t	</a:t>
            </a:r>
            <a:r>
              <a:rPr sz="1950" b="1" spc="-75" dirty="0">
                <a:solidFill>
                  <a:srgbClr val="131F48"/>
                </a:solidFill>
                <a:latin typeface="Lucida Sans"/>
                <a:cs typeface="Lucida Sans"/>
              </a:rPr>
              <a:t>A</a:t>
            </a:r>
            <a:r>
              <a:rPr sz="1950" b="1" spc="-140" dirty="0">
                <a:solidFill>
                  <a:srgbClr val="131F48"/>
                </a:solidFill>
                <a:latin typeface="Lucida Sans"/>
                <a:cs typeface="Lucida Sans"/>
              </a:rPr>
              <a:t> </a:t>
            </a:r>
            <a:r>
              <a:rPr sz="1950" b="1" spc="20" dirty="0">
                <a:solidFill>
                  <a:srgbClr val="131F48"/>
                </a:solidFill>
                <a:latin typeface="Lucida Sans"/>
                <a:cs typeface="Lucida Sans"/>
              </a:rPr>
              <a:t>n</a:t>
            </a:r>
            <a:r>
              <a:rPr sz="1950" b="1" spc="-140" dirty="0">
                <a:solidFill>
                  <a:srgbClr val="131F48"/>
                </a:solidFill>
                <a:latin typeface="Lucida Sans"/>
                <a:cs typeface="Lucida Sans"/>
              </a:rPr>
              <a:t> </a:t>
            </a:r>
            <a:r>
              <a:rPr sz="1950" b="1" spc="250" dirty="0">
                <a:solidFill>
                  <a:srgbClr val="131F48"/>
                </a:solidFill>
                <a:latin typeface="Lucida Sans"/>
                <a:cs typeface="Lucida Sans"/>
              </a:rPr>
              <a:t>al</a:t>
            </a:r>
            <a:r>
              <a:rPr sz="1950" b="1" spc="-130" dirty="0">
                <a:solidFill>
                  <a:srgbClr val="131F48"/>
                </a:solidFill>
                <a:latin typeface="Lucida Sans"/>
                <a:cs typeface="Lucida Sans"/>
              </a:rPr>
              <a:t> </a:t>
            </a:r>
            <a:r>
              <a:rPr sz="1950" b="1" spc="-15" dirty="0">
                <a:solidFill>
                  <a:srgbClr val="131F48"/>
                </a:solidFill>
                <a:latin typeface="Lucida Sans"/>
                <a:cs typeface="Lucida Sans"/>
              </a:rPr>
              <a:t>y</a:t>
            </a:r>
            <a:r>
              <a:rPr sz="1950" b="1" spc="-145" dirty="0">
                <a:solidFill>
                  <a:srgbClr val="131F48"/>
                </a:solidFill>
                <a:latin typeface="Lucida Sans"/>
                <a:cs typeface="Lucida Sans"/>
              </a:rPr>
              <a:t> </a:t>
            </a:r>
            <a:r>
              <a:rPr sz="1950" b="1" spc="-120" dirty="0">
                <a:solidFill>
                  <a:srgbClr val="131F48"/>
                </a:solidFill>
                <a:latin typeface="Lucida Sans"/>
                <a:cs typeface="Lucida Sans"/>
              </a:rPr>
              <a:t>s</a:t>
            </a:r>
            <a:r>
              <a:rPr sz="1950" b="1" spc="-135" dirty="0">
                <a:solidFill>
                  <a:srgbClr val="131F48"/>
                </a:solidFill>
                <a:latin typeface="Lucida Sans"/>
                <a:cs typeface="Lucida Sans"/>
              </a:rPr>
              <a:t> </a:t>
            </a:r>
            <a:r>
              <a:rPr sz="1950" b="1" spc="-35" dirty="0">
                <a:solidFill>
                  <a:srgbClr val="131F48"/>
                </a:solidFill>
                <a:latin typeface="Lucida Sans"/>
                <a:cs typeface="Lucida Sans"/>
              </a:rPr>
              <a:t>i</a:t>
            </a:r>
            <a:r>
              <a:rPr sz="1950" b="1" spc="-135" dirty="0">
                <a:solidFill>
                  <a:srgbClr val="131F48"/>
                </a:solidFill>
                <a:latin typeface="Lucida Sans"/>
                <a:cs typeface="Lucida Sans"/>
              </a:rPr>
              <a:t> </a:t>
            </a:r>
            <a:r>
              <a:rPr sz="1950" b="1" spc="-120" dirty="0">
                <a:solidFill>
                  <a:srgbClr val="131F48"/>
                </a:solidFill>
                <a:latin typeface="Lucida Sans"/>
                <a:cs typeface="Lucida Sans"/>
              </a:rPr>
              <a:t>s</a:t>
            </a:r>
            <a:endParaRPr sz="1950">
              <a:latin typeface="Lucida Sans"/>
              <a:cs typeface="Lucida Sans"/>
            </a:endParaRPr>
          </a:p>
        </p:txBody>
      </p:sp>
      <p:sp>
        <p:nvSpPr>
          <p:cNvPr id="22" name="object 22"/>
          <p:cNvSpPr/>
          <p:nvPr/>
        </p:nvSpPr>
        <p:spPr>
          <a:xfrm>
            <a:off x="8425723" y="7533382"/>
            <a:ext cx="3712647" cy="1573538"/>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9212494" y="7890319"/>
            <a:ext cx="2568940" cy="708846"/>
          </a:xfrm>
          <a:prstGeom prst="rect">
            <a:avLst/>
          </a:prstGeom>
          <a:blipFill>
            <a:blip r:embed="rId18" cstate="print"/>
            <a:stretch>
              <a:fillRect/>
            </a:stretch>
          </a:blipFill>
        </p:spPr>
        <p:txBody>
          <a:bodyPr wrap="square" lIns="0" tIns="0" rIns="0" bIns="0" rtlCol="0"/>
          <a:lstStyle/>
          <a:p>
            <a:endParaRPr/>
          </a:p>
        </p:txBody>
      </p:sp>
      <p:sp>
        <p:nvSpPr>
          <p:cNvPr id="24" name="object 24"/>
          <p:cNvSpPr txBox="1"/>
          <p:nvPr/>
        </p:nvSpPr>
        <p:spPr>
          <a:xfrm>
            <a:off x="9811149" y="8111279"/>
            <a:ext cx="1339215" cy="276225"/>
          </a:xfrm>
          <a:prstGeom prst="rect">
            <a:avLst/>
          </a:prstGeom>
        </p:spPr>
        <p:txBody>
          <a:bodyPr vert="horz" wrap="square" lIns="0" tIns="11430" rIns="0" bIns="0" rtlCol="0">
            <a:spAutoFit/>
          </a:bodyPr>
          <a:lstStyle/>
          <a:p>
            <a:pPr marL="12700">
              <a:lnSpc>
                <a:spcPct val="100000"/>
              </a:lnSpc>
              <a:spcBef>
                <a:spcPts val="90"/>
              </a:spcBef>
            </a:pPr>
            <a:r>
              <a:rPr sz="1650" b="1" spc="105" dirty="0">
                <a:solidFill>
                  <a:srgbClr val="FFFFFF"/>
                </a:solidFill>
                <a:latin typeface="Lucida Sans"/>
                <a:cs typeface="Lucida Sans"/>
              </a:rPr>
              <a:t>CON</a:t>
            </a:r>
            <a:r>
              <a:rPr sz="1650" b="1" spc="-320" dirty="0">
                <a:solidFill>
                  <a:srgbClr val="FFFFFF"/>
                </a:solidFill>
                <a:latin typeface="Lucida Sans"/>
                <a:cs typeface="Lucida Sans"/>
              </a:rPr>
              <a:t> </a:t>
            </a:r>
            <a:r>
              <a:rPr sz="1650" b="1" spc="20" dirty="0">
                <a:solidFill>
                  <a:srgbClr val="FFFFFF"/>
                </a:solidFill>
                <a:latin typeface="Lucida Sans"/>
                <a:cs typeface="Lucida Sans"/>
              </a:rPr>
              <a:t>TI</a:t>
            </a:r>
            <a:r>
              <a:rPr sz="1650" b="1" spc="-295" dirty="0">
                <a:solidFill>
                  <a:srgbClr val="FFFFFF"/>
                </a:solidFill>
                <a:latin typeface="Lucida Sans"/>
                <a:cs typeface="Lucida Sans"/>
              </a:rPr>
              <a:t> </a:t>
            </a:r>
            <a:r>
              <a:rPr sz="1650" b="1" spc="65" dirty="0">
                <a:solidFill>
                  <a:srgbClr val="FFFFFF"/>
                </a:solidFill>
                <a:latin typeface="Lucida Sans"/>
                <a:cs typeface="Lucida Sans"/>
              </a:rPr>
              <a:t>N</a:t>
            </a:r>
            <a:r>
              <a:rPr sz="1650" b="1" spc="-300" dirty="0">
                <a:solidFill>
                  <a:srgbClr val="FFFFFF"/>
                </a:solidFill>
                <a:latin typeface="Lucida Sans"/>
                <a:cs typeface="Lucida Sans"/>
              </a:rPr>
              <a:t> </a:t>
            </a:r>
            <a:r>
              <a:rPr sz="1650" b="1" spc="25" dirty="0">
                <a:solidFill>
                  <a:srgbClr val="FFFFFF"/>
                </a:solidFill>
                <a:latin typeface="Lucida Sans"/>
                <a:cs typeface="Lucida Sans"/>
              </a:rPr>
              <a:t>U</a:t>
            </a:r>
            <a:r>
              <a:rPr sz="1650" b="1" spc="-285" dirty="0">
                <a:solidFill>
                  <a:srgbClr val="FFFFFF"/>
                </a:solidFill>
                <a:latin typeface="Lucida Sans"/>
                <a:cs typeface="Lucida Sans"/>
              </a:rPr>
              <a:t> </a:t>
            </a:r>
            <a:r>
              <a:rPr sz="1650" b="1" spc="-75" dirty="0">
                <a:solidFill>
                  <a:srgbClr val="FFFFFF"/>
                </a:solidFill>
                <a:latin typeface="Lucida Sans"/>
                <a:cs typeface="Lucida Sans"/>
              </a:rPr>
              <a:t>E</a:t>
            </a:r>
            <a:endParaRPr sz="1650">
              <a:latin typeface="Lucida Sans"/>
              <a:cs typeface="Lucid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45557" y="2785124"/>
            <a:ext cx="7113603" cy="1578555"/>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471432" y="3141778"/>
            <a:ext cx="6228047" cy="803862"/>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2013426" y="3690024"/>
            <a:ext cx="4049465" cy="1382502"/>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2478219" y="4046700"/>
            <a:ext cx="3227263" cy="610050"/>
          </a:xfrm>
          <a:prstGeom prst="rect">
            <a:avLst/>
          </a:prstGeom>
          <a:blipFill>
            <a:blip r:embed="rId6" cstate="print"/>
            <a:stretch>
              <a:fillRect/>
            </a:stretch>
          </a:blipFill>
        </p:spPr>
        <p:txBody>
          <a:bodyPr wrap="square" lIns="0" tIns="0" rIns="0" bIns="0" rtlCol="0"/>
          <a:lstStyle/>
          <a:p>
            <a:endParaRPr/>
          </a:p>
        </p:txBody>
      </p:sp>
      <p:sp>
        <p:nvSpPr>
          <p:cNvPr id="6" name="object 6"/>
          <p:cNvSpPr txBox="1"/>
          <p:nvPr/>
        </p:nvSpPr>
        <p:spPr>
          <a:xfrm>
            <a:off x="2433847" y="2693033"/>
            <a:ext cx="1663700" cy="252095"/>
          </a:xfrm>
          <a:prstGeom prst="rect">
            <a:avLst/>
          </a:prstGeom>
        </p:spPr>
        <p:txBody>
          <a:bodyPr vert="horz" wrap="square" lIns="0" tIns="17145" rIns="0" bIns="0" rtlCol="0">
            <a:spAutoFit/>
          </a:bodyPr>
          <a:lstStyle/>
          <a:p>
            <a:pPr marL="12700">
              <a:lnSpc>
                <a:spcPct val="100000"/>
              </a:lnSpc>
              <a:spcBef>
                <a:spcPts val="135"/>
              </a:spcBef>
            </a:pPr>
            <a:r>
              <a:rPr sz="1450" b="1" spc="100" dirty="0">
                <a:solidFill>
                  <a:srgbClr val="ACB9E9"/>
                </a:solidFill>
                <a:latin typeface="Lucida Sans"/>
                <a:cs typeface="Lucida Sans"/>
              </a:rPr>
              <a:t>THE</a:t>
            </a:r>
            <a:r>
              <a:rPr sz="1450" b="1" spc="370" dirty="0">
                <a:solidFill>
                  <a:srgbClr val="ACB9E9"/>
                </a:solidFill>
                <a:latin typeface="Lucida Sans"/>
                <a:cs typeface="Lucida Sans"/>
              </a:rPr>
              <a:t> </a:t>
            </a:r>
            <a:r>
              <a:rPr sz="1450" b="1" spc="40" dirty="0">
                <a:solidFill>
                  <a:srgbClr val="ACB9E9"/>
                </a:solidFill>
                <a:latin typeface="Lucida Sans"/>
                <a:cs typeface="Lucida Sans"/>
              </a:rPr>
              <a:t>P</a:t>
            </a:r>
            <a:r>
              <a:rPr sz="1450" b="1" spc="-215" dirty="0">
                <a:solidFill>
                  <a:srgbClr val="ACB9E9"/>
                </a:solidFill>
                <a:latin typeface="Lucida Sans"/>
                <a:cs typeface="Lucida Sans"/>
              </a:rPr>
              <a:t> </a:t>
            </a:r>
            <a:r>
              <a:rPr sz="1450" b="1" spc="-25" dirty="0">
                <a:solidFill>
                  <a:srgbClr val="ACB9E9"/>
                </a:solidFill>
                <a:latin typeface="Lucida Sans"/>
                <a:cs typeface="Lucida Sans"/>
              </a:rPr>
              <a:t>R</a:t>
            </a:r>
            <a:r>
              <a:rPr sz="1450" b="1" spc="-210" dirty="0">
                <a:solidFill>
                  <a:srgbClr val="ACB9E9"/>
                </a:solidFill>
                <a:latin typeface="Lucida Sans"/>
                <a:cs typeface="Lucida Sans"/>
              </a:rPr>
              <a:t> </a:t>
            </a:r>
            <a:r>
              <a:rPr sz="1450" b="1" spc="-15" dirty="0">
                <a:solidFill>
                  <a:srgbClr val="ACB9E9"/>
                </a:solidFill>
                <a:latin typeface="Lucida Sans"/>
                <a:cs typeface="Lucida Sans"/>
              </a:rPr>
              <a:t>O</a:t>
            </a:r>
            <a:r>
              <a:rPr sz="1450" b="1" spc="-210" dirty="0">
                <a:solidFill>
                  <a:srgbClr val="ACB9E9"/>
                </a:solidFill>
                <a:latin typeface="Lucida Sans"/>
                <a:cs typeface="Lucida Sans"/>
              </a:rPr>
              <a:t> </a:t>
            </a:r>
            <a:r>
              <a:rPr sz="1450" b="1" spc="175" dirty="0">
                <a:solidFill>
                  <a:srgbClr val="ACB9E9"/>
                </a:solidFill>
                <a:latin typeface="Lucida Sans"/>
                <a:cs typeface="Lucida Sans"/>
              </a:rPr>
              <a:t>BLE</a:t>
            </a:r>
            <a:r>
              <a:rPr sz="1450" b="1" spc="-215" dirty="0">
                <a:solidFill>
                  <a:srgbClr val="ACB9E9"/>
                </a:solidFill>
                <a:latin typeface="Lucida Sans"/>
                <a:cs typeface="Lucida Sans"/>
              </a:rPr>
              <a:t> </a:t>
            </a:r>
            <a:r>
              <a:rPr sz="1450" b="1" spc="80" dirty="0">
                <a:solidFill>
                  <a:srgbClr val="ACB9E9"/>
                </a:solidFill>
                <a:latin typeface="Lucida Sans"/>
                <a:cs typeface="Lucida Sans"/>
              </a:rPr>
              <a:t>M</a:t>
            </a:r>
            <a:endParaRPr sz="1450">
              <a:latin typeface="Lucida Sans"/>
              <a:cs typeface="Lucida Sans"/>
            </a:endParaRPr>
          </a:p>
        </p:txBody>
      </p:sp>
      <p:sp>
        <p:nvSpPr>
          <p:cNvPr id="7" name="object 7"/>
          <p:cNvSpPr/>
          <p:nvPr/>
        </p:nvSpPr>
        <p:spPr>
          <a:xfrm>
            <a:off x="143277" y="0"/>
            <a:ext cx="1520752" cy="1498129"/>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651033" y="284041"/>
            <a:ext cx="706333" cy="706333"/>
          </a:xfrm>
          <a:prstGeom prst="rect">
            <a:avLst/>
          </a:prstGeom>
          <a:blipFill>
            <a:blip r:embed="rId8" cstate="print"/>
            <a:stretch>
              <a:fillRect/>
            </a:stretch>
          </a:blipFill>
        </p:spPr>
        <p:txBody>
          <a:bodyPr wrap="square" lIns="0" tIns="0" rIns="0" bIns="0" rtlCol="0"/>
          <a:lstStyle/>
          <a:p>
            <a:endParaRPr/>
          </a:p>
        </p:txBody>
      </p:sp>
      <p:sp>
        <p:nvSpPr>
          <p:cNvPr id="9" name="object 9"/>
          <p:cNvSpPr txBox="1">
            <a:spLocks noGrp="1"/>
          </p:cNvSpPr>
          <p:nvPr>
            <p:ph type="title"/>
          </p:nvPr>
        </p:nvSpPr>
        <p:spPr>
          <a:xfrm>
            <a:off x="1623337" y="404045"/>
            <a:ext cx="1459865" cy="478155"/>
          </a:xfrm>
          <a:prstGeom prst="rect">
            <a:avLst/>
          </a:prstGeom>
        </p:spPr>
        <p:txBody>
          <a:bodyPr vert="horz" wrap="square" lIns="0" tIns="14604" rIns="0" bIns="0" rtlCol="0">
            <a:spAutoFit/>
          </a:bodyPr>
          <a:lstStyle/>
          <a:p>
            <a:pPr marL="12700">
              <a:lnSpc>
                <a:spcPct val="100000"/>
              </a:lnSpc>
              <a:spcBef>
                <a:spcPts val="114"/>
              </a:spcBef>
            </a:pPr>
            <a:r>
              <a:rPr sz="2950" spc="-5" dirty="0">
                <a:solidFill>
                  <a:srgbClr val="131F48"/>
                </a:solidFill>
              </a:rPr>
              <a:t>C</a:t>
            </a:r>
            <a:r>
              <a:rPr sz="2950" spc="10" dirty="0">
                <a:solidFill>
                  <a:srgbClr val="131F48"/>
                </a:solidFill>
              </a:rPr>
              <a:t>P</a:t>
            </a:r>
            <a:r>
              <a:rPr sz="2950" spc="-370" dirty="0">
                <a:solidFill>
                  <a:srgbClr val="131F48"/>
                </a:solidFill>
              </a:rPr>
              <a:t>E</a:t>
            </a:r>
            <a:r>
              <a:rPr sz="2950" spc="55" dirty="0">
                <a:solidFill>
                  <a:srgbClr val="131F48"/>
                </a:solidFill>
              </a:rPr>
              <a:t>2</a:t>
            </a:r>
            <a:r>
              <a:rPr sz="2950" spc="295" dirty="0">
                <a:solidFill>
                  <a:srgbClr val="131F48"/>
                </a:solidFill>
              </a:rPr>
              <a:t>0</a:t>
            </a:r>
            <a:r>
              <a:rPr sz="2950" spc="285" dirty="0">
                <a:solidFill>
                  <a:srgbClr val="131F48"/>
                </a:solidFill>
              </a:rPr>
              <a:t>5</a:t>
            </a:r>
            <a:endParaRPr sz="2950"/>
          </a:p>
        </p:txBody>
      </p:sp>
      <p:sp>
        <p:nvSpPr>
          <p:cNvPr id="10" name="object 10"/>
          <p:cNvSpPr txBox="1"/>
          <p:nvPr/>
        </p:nvSpPr>
        <p:spPr>
          <a:xfrm>
            <a:off x="16517587" y="522845"/>
            <a:ext cx="2850515" cy="252095"/>
          </a:xfrm>
          <a:prstGeom prst="rect">
            <a:avLst/>
          </a:prstGeom>
        </p:spPr>
        <p:txBody>
          <a:bodyPr vert="horz" wrap="square" lIns="0" tIns="17145" rIns="0" bIns="0" rtlCol="0">
            <a:spAutoFit/>
          </a:bodyPr>
          <a:lstStyle/>
          <a:p>
            <a:pPr marL="12700">
              <a:lnSpc>
                <a:spcPct val="100000"/>
              </a:lnSpc>
              <a:spcBef>
                <a:spcPts val="1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11" name="object 11"/>
          <p:cNvSpPr txBox="1"/>
          <p:nvPr/>
        </p:nvSpPr>
        <p:spPr>
          <a:xfrm>
            <a:off x="2422602" y="5238281"/>
            <a:ext cx="7939405" cy="3192780"/>
          </a:xfrm>
          <a:prstGeom prst="rect">
            <a:avLst/>
          </a:prstGeom>
        </p:spPr>
        <p:txBody>
          <a:bodyPr vert="horz" wrap="square" lIns="0" tIns="12065" rIns="0" bIns="0" rtlCol="0">
            <a:spAutoFit/>
          </a:bodyPr>
          <a:lstStyle/>
          <a:p>
            <a:pPr marL="12700" marR="5080">
              <a:lnSpc>
                <a:spcPct val="152200"/>
              </a:lnSpc>
              <a:spcBef>
                <a:spcPts val="95"/>
              </a:spcBef>
            </a:pPr>
            <a:r>
              <a:rPr sz="1950" b="1" spc="50" dirty="0">
                <a:solidFill>
                  <a:srgbClr val="131F48"/>
                </a:solidFill>
                <a:latin typeface="Lucida Sans"/>
                <a:cs typeface="Lucida Sans"/>
              </a:rPr>
              <a:t>With </a:t>
            </a:r>
            <a:r>
              <a:rPr sz="1950" b="1" spc="-15" dirty="0">
                <a:solidFill>
                  <a:srgbClr val="131F48"/>
                </a:solidFill>
                <a:latin typeface="Lucida Sans"/>
                <a:cs typeface="Lucida Sans"/>
              </a:rPr>
              <a:t>companies </a:t>
            </a:r>
            <a:r>
              <a:rPr sz="1950" b="1" spc="5" dirty="0">
                <a:solidFill>
                  <a:srgbClr val="131F48"/>
                </a:solidFill>
                <a:latin typeface="Lucida Sans"/>
                <a:cs typeface="Lucida Sans"/>
              </a:rPr>
              <a:t>and </a:t>
            </a:r>
            <a:r>
              <a:rPr sz="1950" b="1" spc="-45" dirty="0">
                <a:solidFill>
                  <a:srgbClr val="131F48"/>
                </a:solidFill>
                <a:latin typeface="Lucida Sans"/>
                <a:cs typeface="Lucida Sans"/>
              </a:rPr>
              <a:t>businesses </a:t>
            </a:r>
            <a:r>
              <a:rPr sz="1950" b="1" spc="-65" dirty="0">
                <a:solidFill>
                  <a:srgbClr val="131F48"/>
                </a:solidFill>
                <a:latin typeface="Lucida Sans"/>
                <a:cs typeface="Lucida Sans"/>
              </a:rPr>
              <a:t>growing </a:t>
            </a:r>
            <a:r>
              <a:rPr sz="1950" b="1" spc="-25" dirty="0">
                <a:solidFill>
                  <a:srgbClr val="131F48"/>
                </a:solidFill>
                <a:latin typeface="Lucida Sans"/>
                <a:cs typeface="Lucida Sans"/>
              </a:rPr>
              <a:t>massively </a:t>
            </a:r>
            <a:r>
              <a:rPr sz="1950" b="1" dirty="0">
                <a:solidFill>
                  <a:srgbClr val="131F48"/>
                </a:solidFill>
                <a:latin typeface="Lucida Sans"/>
                <a:cs typeface="Lucida Sans"/>
              </a:rPr>
              <a:t>more  connected </a:t>
            </a:r>
            <a:r>
              <a:rPr sz="1950" b="1" spc="-20" dirty="0">
                <a:solidFill>
                  <a:srgbClr val="131F48"/>
                </a:solidFill>
                <a:latin typeface="Lucida Sans"/>
                <a:cs typeface="Lucida Sans"/>
              </a:rPr>
              <a:t>through </a:t>
            </a:r>
            <a:r>
              <a:rPr sz="1950" b="1" spc="35" dirty="0">
                <a:solidFill>
                  <a:srgbClr val="131F48"/>
                </a:solidFill>
                <a:latin typeface="Lucida Sans"/>
                <a:cs typeface="Lucida Sans"/>
              </a:rPr>
              <a:t>the </a:t>
            </a:r>
            <a:r>
              <a:rPr sz="1950" b="1" spc="20" dirty="0">
                <a:solidFill>
                  <a:srgbClr val="131F48"/>
                </a:solidFill>
                <a:latin typeface="Lucida Sans"/>
                <a:cs typeface="Lucida Sans"/>
              </a:rPr>
              <a:t>internet </a:t>
            </a:r>
            <a:r>
              <a:rPr sz="1950" b="1" spc="5" dirty="0">
                <a:solidFill>
                  <a:srgbClr val="131F48"/>
                </a:solidFill>
                <a:latin typeface="Lucida Sans"/>
                <a:cs typeface="Lucida Sans"/>
              </a:rPr>
              <a:t>and </a:t>
            </a:r>
            <a:r>
              <a:rPr sz="1950" b="1" dirty="0">
                <a:solidFill>
                  <a:srgbClr val="131F48"/>
                </a:solidFill>
                <a:latin typeface="Lucida Sans"/>
                <a:cs typeface="Lucida Sans"/>
              </a:rPr>
              <a:t>online-only </a:t>
            </a:r>
            <a:r>
              <a:rPr sz="1950" b="1" spc="-60" dirty="0">
                <a:solidFill>
                  <a:srgbClr val="131F48"/>
                </a:solidFill>
                <a:latin typeface="Lucida Sans"/>
                <a:cs typeface="Lucida Sans"/>
              </a:rPr>
              <a:t>shops  </a:t>
            </a:r>
            <a:r>
              <a:rPr sz="1950" b="1" spc="-25" dirty="0">
                <a:solidFill>
                  <a:srgbClr val="131F48"/>
                </a:solidFill>
                <a:latin typeface="Lucida Sans"/>
                <a:cs typeface="Lucida Sans"/>
              </a:rPr>
              <a:t>becoming </a:t>
            </a:r>
            <a:r>
              <a:rPr sz="1950" b="1" dirty="0">
                <a:solidFill>
                  <a:srgbClr val="131F48"/>
                </a:solidFill>
                <a:latin typeface="Lucida Sans"/>
                <a:cs typeface="Lucida Sans"/>
              </a:rPr>
              <a:t>more </a:t>
            </a:r>
            <a:r>
              <a:rPr sz="1950" b="1" spc="5" dirty="0">
                <a:solidFill>
                  <a:srgbClr val="131F48"/>
                </a:solidFill>
                <a:latin typeface="Lucida Sans"/>
                <a:cs typeface="Lucida Sans"/>
              </a:rPr>
              <a:t>and </a:t>
            </a:r>
            <a:r>
              <a:rPr sz="1950" b="1" dirty="0">
                <a:solidFill>
                  <a:srgbClr val="131F48"/>
                </a:solidFill>
                <a:latin typeface="Lucida Sans"/>
                <a:cs typeface="Lucida Sans"/>
              </a:rPr>
              <a:t>more </a:t>
            </a:r>
            <a:r>
              <a:rPr sz="1950" b="1" spc="5" dirty="0">
                <a:solidFill>
                  <a:srgbClr val="131F48"/>
                </a:solidFill>
                <a:latin typeface="Lucida Sans"/>
                <a:cs typeface="Lucida Sans"/>
              </a:rPr>
              <a:t>prominent </a:t>
            </a:r>
            <a:r>
              <a:rPr sz="1950" b="1" spc="-5" dirty="0">
                <a:solidFill>
                  <a:srgbClr val="131F48"/>
                </a:solidFill>
                <a:latin typeface="Lucida Sans"/>
                <a:cs typeface="Lucida Sans"/>
              </a:rPr>
              <a:t>in </a:t>
            </a:r>
            <a:r>
              <a:rPr sz="1950" b="1" spc="35" dirty="0">
                <a:solidFill>
                  <a:srgbClr val="131F48"/>
                </a:solidFill>
                <a:latin typeface="Lucida Sans"/>
                <a:cs typeface="Lucida Sans"/>
              </a:rPr>
              <a:t>the </a:t>
            </a:r>
            <a:r>
              <a:rPr sz="1950" b="1" spc="-10" dirty="0">
                <a:solidFill>
                  <a:srgbClr val="131F48"/>
                </a:solidFill>
                <a:latin typeface="Lucida Sans"/>
                <a:cs typeface="Lucida Sans"/>
              </a:rPr>
              <a:t>Philippines, </a:t>
            </a:r>
            <a:r>
              <a:rPr sz="1950" b="1" spc="-90" dirty="0">
                <a:solidFill>
                  <a:srgbClr val="131F48"/>
                </a:solidFill>
                <a:latin typeface="Lucida Sans"/>
                <a:cs typeface="Lucida Sans"/>
              </a:rPr>
              <a:t>CDSs  </a:t>
            </a:r>
            <a:r>
              <a:rPr sz="1950" b="1" spc="5" dirty="0">
                <a:solidFill>
                  <a:srgbClr val="131F48"/>
                </a:solidFill>
                <a:latin typeface="Lucida Sans"/>
                <a:cs typeface="Lucida Sans"/>
              </a:rPr>
              <a:t>are</a:t>
            </a:r>
            <a:r>
              <a:rPr sz="1950" b="1" spc="-90" dirty="0">
                <a:solidFill>
                  <a:srgbClr val="131F48"/>
                </a:solidFill>
                <a:latin typeface="Lucida Sans"/>
                <a:cs typeface="Lucida Sans"/>
              </a:rPr>
              <a:t> </a:t>
            </a:r>
            <a:r>
              <a:rPr sz="1950" b="1" spc="-25" dirty="0">
                <a:solidFill>
                  <a:srgbClr val="131F48"/>
                </a:solidFill>
                <a:latin typeface="Lucida Sans"/>
                <a:cs typeface="Lucida Sans"/>
              </a:rPr>
              <a:t>becoming</a:t>
            </a:r>
            <a:r>
              <a:rPr sz="1950" b="1" spc="-100" dirty="0">
                <a:solidFill>
                  <a:srgbClr val="131F48"/>
                </a:solidFill>
                <a:latin typeface="Lucida Sans"/>
                <a:cs typeface="Lucida Sans"/>
              </a:rPr>
              <a:t> </a:t>
            </a:r>
            <a:r>
              <a:rPr sz="1950" b="1" dirty="0">
                <a:solidFill>
                  <a:srgbClr val="131F48"/>
                </a:solidFill>
                <a:latin typeface="Lucida Sans"/>
                <a:cs typeface="Lucida Sans"/>
              </a:rPr>
              <a:t>more</a:t>
            </a:r>
            <a:r>
              <a:rPr sz="1950" b="1" spc="-110" dirty="0">
                <a:solidFill>
                  <a:srgbClr val="131F48"/>
                </a:solidFill>
                <a:latin typeface="Lucida Sans"/>
                <a:cs typeface="Lucida Sans"/>
              </a:rPr>
              <a:t> </a:t>
            </a:r>
            <a:r>
              <a:rPr sz="1950" b="1" spc="-20" dirty="0">
                <a:solidFill>
                  <a:srgbClr val="131F48"/>
                </a:solidFill>
                <a:latin typeface="Lucida Sans"/>
                <a:cs typeface="Lucida Sans"/>
              </a:rPr>
              <a:t>integral</a:t>
            </a:r>
            <a:r>
              <a:rPr sz="1950" b="1" spc="-100" dirty="0">
                <a:solidFill>
                  <a:srgbClr val="131F48"/>
                </a:solidFill>
                <a:latin typeface="Lucida Sans"/>
                <a:cs typeface="Lucida Sans"/>
              </a:rPr>
              <a:t> </a:t>
            </a:r>
            <a:r>
              <a:rPr sz="1950" b="1" spc="15" dirty="0">
                <a:solidFill>
                  <a:srgbClr val="131F48"/>
                </a:solidFill>
                <a:latin typeface="Lucida Sans"/>
                <a:cs typeface="Lucida Sans"/>
              </a:rPr>
              <a:t>to</a:t>
            </a:r>
            <a:r>
              <a:rPr sz="1950" b="1" spc="-90" dirty="0">
                <a:solidFill>
                  <a:srgbClr val="131F48"/>
                </a:solidFill>
                <a:latin typeface="Lucida Sans"/>
                <a:cs typeface="Lucida Sans"/>
              </a:rPr>
              <a:t> </a:t>
            </a:r>
            <a:r>
              <a:rPr sz="1950" b="1" spc="35" dirty="0">
                <a:solidFill>
                  <a:srgbClr val="131F48"/>
                </a:solidFill>
                <a:latin typeface="Lucida Sans"/>
                <a:cs typeface="Lucida Sans"/>
              </a:rPr>
              <a:t>the</a:t>
            </a:r>
            <a:r>
              <a:rPr sz="1950" b="1" spc="-130" dirty="0">
                <a:solidFill>
                  <a:srgbClr val="131F48"/>
                </a:solidFill>
                <a:latin typeface="Lucida Sans"/>
                <a:cs typeface="Lucida Sans"/>
              </a:rPr>
              <a:t> </a:t>
            </a:r>
            <a:r>
              <a:rPr sz="1950" b="1" spc="-45" dirty="0">
                <a:solidFill>
                  <a:srgbClr val="131F48"/>
                </a:solidFill>
                <a:latin typeface="Lucida Sans"/>
                <a:cs typeface="Lucida Sans"/>
              </a:rPr>
              <a:t>business</a:t>
            </a:r>
            <a:r>
              <a:rPr sz="1950" b="1" spc="-145" dirty="0">
                <a:solidFill>
                  <a:srgbClr val="131F48"/>
                </a:solidFill>
                <a:latin typeface="Lucida Sans"/>
                <a:cs typeface="Lucida Sans"/>
              </a:rPr>
              <a:t> </a:t>
            </a:r>
            <a:r>
              <a:rPr sz="1950" b="1" spc="-50" dirty="0">
                <a:solidFill>
                  <a:srgbClr val="131F48"/>
                </a:solidFill>
                <a:latin typeface="Lucida Sans"/>
                <a:cs typeface="Lucida Sans"/>
              </a:rPr>
              <a:t>process</a:t>
            </a:r>
            <a:r>
              <a:rPr sz="1950" b="1" spc="-85" dirty="0">
                <a:solidFill>
                  <a:srgbClr val="131F48"/>
                </a:solidFill>
                <a:latin typeface="Lucida Sans"/>
                <a:cs typeface="Lucida Sans"/>
              </a:rPr>
              <a:t> </a:t>
            </a:r>
            <a:r>
              <a:rPr sz="1950" b="1" spc="-40" dirty="0">
                <a:solidFill>
                  <a:srgbClr val="131F48"/>
                </a:solidFill>
                <a:latin typeface="Lucida Sans"/>
                <a:cs typeface="Lucida Sans"/>
              </a:rPr>
              <a:t>as</a:t>
            </a:r>
            <a:r>
              <a:rPr sz="1950" b="1" spc="-105" dirty="0">
                <a:solidFill>
                  <a:srgbClr val="131F48"/>
                </a:solidFill>
                <a:latin typeface="Lucida Sans"/>
                <a:cs typeface="Lucida Sans"/>
              </a:rPr>
              <a:t> </a:t>
            </a:r>
            <a:r>
              <a:rPr sz="1950" b="1" spc="45" dirty="0">
                <a:solidFill>
                  <a:srgbClr val="131F48"/>
                </a:solidFill>
                <a:latin typeface="Lucida Sans"/>
                <a:cs typeface="Lucida Sans"/>
              </a:rPr>
              <a:t>a</a:t>
            </a:r>
            <a:r>
              <a:rPr sz="1950" b="1" spc="-120" dirty="0">
                <a:solidFill>
                  <a:srgbClr val="131F48"/>
                </a:solidFill>
                <a:latin typeface="Lucida Sans"/>
                <a:cs typeface="Lucida Sans"/>
              </a:rPr>
              <a:t> </a:t>
            </a:r>
            <a:r>
              <a:rPr sz="1950" b="1" spc="15" dirty="0">
                <a:solidFill>
                  <a:srgbClr val="131F48"/>
                </a:solidFill>
                <a:latin typeface="Lucida Sans"/>
                <a:cs typeface="Lucida Sans"/>
              </a:rPr>
              <a:t>whole.  </a:t>
            </a:r>
            <a:r>
              <a:rPr sz="1950" b="1" spc="50" dirty="0">
                <a:solidFill>
                  <a:srgbClr val="131F48"/>
                </a:solidFill>
                <a:latin typeface="Lucida Sans"/>
                <a:cs typeface="Lucida Sans"/>
              </a:rPr>
              <a:t>With </a:t>
            </a:r>
            <a:r>
              <a:rPr sz="1950" b="1" dirty="0">
                <a:solidFill>
                  <a:srgbClr val="131F48"/>
                </a:solidFill>
                <a:latin typeface="Lucida Sans"/>
                <a:cs typeface="Lucida Sans"/>
              </a:rPr>
              <a:t>online </a:t>
            </a:r>
            <a:r>
              <a:rPr sz="1950" b="1" spc="-35" dirty="0">
                <a:solidFill>
                  <a:srgbClr val="131F48"/>
                </a:solidFill>
                <a:latin typeface="Lucida Sans"/>
                <a:cs typeface="Lucida Sans"/>
              </a:rPr>
              <a:t>shopping, </a:t>
            </a:r>
            <a:r>
              <a:rPr sz="1950" b="1" spc="-90" dirty="0">
                <a:solidFill>
                  <a:srgbClr val="131F48"/>
                </a:solidFill>
                <a:latin typeface="Lucida Sans"/>
                <a:cs typeface="Lucida Sans"/>
              </a:rPr>
              <a:t>CDSs </a:t>
            </a:r>
            <a:r>
              <a:rPr sz="1950" b="1" spc="15" dirty="0">
                <a:solidFill>
                  <a:srgbClr val="131F48"/>
                </a:solidFill>
                <a:latin typeface="Lucida Sans"/>
                <a:cs typeface="Lucida Sans"/>
              </a:rPr>
              <a:t>have </a:t>
            </a:r>
            <a:r>
              <a:rPr sz="1950" b="1" spc="-50" dirty="0">
                <a:solidFill>
                  <a:srgbClr val="131F48"/>
                </a:solidFill>
                <a:latin typeface="Lucida Sans"/>
                <a:cs typeface="Lucida Sans"/>
              </a:rPr>
              <a:t>grown </a:t>
            </a:r>
            <a:r>
              <a:rPr sz="1950" b="1" spc="-5" dirty="0">
                <a:solidFill>
                  <a:srgbClr val="131F48"/>
                </a:solidFill>
                <a:latin typeface="Lucida Sans"/>
                <a:cs typeface="Lucida Sans"/>
              </a:rPr>
              <a:t>in </a:t>
            </a:r>
            <a:r>
              <a:rPr sz="1950" b="1" spc="35" dirty="0">
                <a:solidFill>
                  <a:srgbClr val="131F48"/>
                </a:solidFill>
                <a:latin typeface="Lucida Sans"/>
                <a:cs typeface="Lucida Sans"/>
              </a:rPr>
              <a:t>the </a:t>
            </a:r>
            <a:r>
              <a:rPr sz="1950" b="1" spc="-20" dirty="0">
                <a:solidFill>
                  <a:srgbClr val="131F48"/>
                </a:solidFill>
                <a:latin typeface="Lucida Sans"/>
                <a:cs typeface="Lucida Sans"/>
              </a:rPr>
              <a:t>Philippines </a:t>
            </a:r>
            <a:r>
              <a:rPr sz="1950" b="1" spc="5" dirty="0">
                <a:solidFill>
                  <a:srgbClr val="131F48"/>
                </a:solidFill>
                <a:latin typeface="Lucida Sans"/>
                <a:cs typeface="Lucida Sans"/>
              </a:rPr>
              <a:t>and  </a:t>
            </a:r>
            <a:r>
              <a:rPr sz="1950" b="1" spc="-25" dirty="0">
                <a:solidFill>
                  <a:srgbClr val="131F48"/>
                </a:solidFill>
                <a:latin typeface="Lucida Sans"/>
                <a:cs typeface="Lucida Sans"/>
              </a:rPr>
              <a:t>having </a:t>
            </a:r>
            <a:r>
              <a:rPr sz="1950" b="1" spc="35" dirty="0">
                <a:solidFill>
                  <a:srgbClr val="131F48"/>
                </a:solidFill>
                <a:latin typeface="Lucida Sans"/>
                <a:cs typeface="Lucida Sans"/>
              </a:rPr>
              <a:t>the </a:t>
            </a:r>
            <a:r>
              <a:rPr sz="1950" b="1" spc="-10" dirty="0">
                <a:solidFill>
                  <a:srgbClr val="131F48"/>
                </a:solidFill>
                <a:latin typeface="Lucida Sans"/>
                <a:cs typeface="Lucida Sans"/>
              </a:rPr>
              <a:t>option </a:t>
            </a:r>
            <a:r>
              <a:rPr sz="1950" b="1" spc="-35" dirty="0">
                <a:solidFill>
                  <a:srgbClr val="131F48"/>
                </a:solidFill>
                <a:latin typeface="Lucida Sans"/>
                <a:cs typeface="Lucida Sans"/>
              </a:rPr>
              <a:t>of buying </a:t>
            </a:r>
            <a:r>
              <a:rPr sz="1950" b="1" spc="-5" dirty="0">
                <a:solidFill>
                  <a:srgbClr val="131F48"/>
                </a:solidFill>
                <a:latin typeface="Lucida Sans"/>
                <a:cs typeface="Lucida Sans"/>
              </a:rPr>
              <a:t>or </a:t>
            </a:r>
            <a:r>
              <a:rPr sz="1950" b="1" spc="-45" dirty="0">
                <a:solidFill>
                  <a:srgbClr val="131F48"/>
                </a:solidFill>
                <a:latin typeface="Lucida Sans"/>
                <a:cs typeface="Lucida Sans"/>
              </a:rPr>
              <a:t>selling </a:t>
            </a:r>
            <a:r>
              <a:rPr sz="1950" b="1" spc="-5" dirty="0">
                <a:solidFill>
                  <a:srgbClr val="131F48"/>
                </a:solidFill>
                <a:latin typeface="Lucida Sans"/>
                <a:cs typeface="Lucida Sans"/>
              </a:rPr>
              <a:t>items </a:t>
            </a:r>
            <a:r>
              <a:rPr sz="1950" b="1" dirty="0">
                <a:solidFill>
                  <a:srgbClr val="131F48"/>
                </a:solidFill>
                <a:latin typeface="Lucida Sans"/>
                <a:cs typeface="Lucida Sans"/>
              </a:rPr>
              <a:t>online </a:t>
            </a:r>
            <a:r>
              <a:rPr sz="1950" b="1" spc="15" dirty="0">
                <a:solidFill>
                  <a:srgbClr val="131F48"/>
                </a:solidFill>
                <a:latin typeface="Lucida Sans"/>
                <a:cs typeface="Lucida Sans"/>
              </a:rPr>
              <a:t>made </a:t>
            </a:r>
            <a:r>
              <a:rPr sz="1950" b="1" spc="35" dirty="0">
                <a:solidFill>
                  <a:srgbClr val="131F48"/>
                </a:solidFill>
                <a:latin typeface="Lucida Sans"/>
                <a:cs typeface="Lucida Sans"/>
              </a:rPr>
              <a:t>the  </a:t>
            </a:r>
            <a:r>
              <a:rPr sz="1950" b="1" spc="-80" dirty="0">
                <a:solidFill>
                  <a:srgbClr val="131F48"/>
                </a:solidFill>
                <a:latin typeface="Lucida Sans"/>
                <a:cs typeface="Lucida Sans"/>
              </a:rPr>
              <a:t>CDS </a:t>
            </a:r>
            <a:r>
              <a:rPr sz="1950" b="1" dirty="0">
                <a:solidFill>
                  <a:srgbClr val="131F48"/>
                </a:solidFill>
                <a:latin typeface="Lucida Sans"/>
                <a:cs typeface="Lucida Sans"/>
              </a:rPr>
              <a:t>more</a:t>
            </a:r>
            <a:r>
              <a:rPr sz="1950" b="1" spc="-145" dirty="0">
                <a:solidFill>
                  <a:srgbClr val="131F48"/>
                </a:solidFill>
                <a:latin typeface="Lucida Sans"/>
                <a:cs typeface="Lucida Sans"/>
              </a:rPr>
              <a:t> </a:t>
            </a:r>
            <a:r>
              <a:rPr sz="1950" b="1" spc="-20" dirty="0">
                <a:solidFill>
                  <a:srgbClr val="131F48"/>
                </a:solidFill>
                <a:latin typeface="Lucida Sans"/>
                <a:cs typeface="Lucida Sans"/>
              </a:rPr>
              <a:t>necessary.</a:t>
            </a:r>
            <a:endParaRPr sz="1950">
              <a:latin typeface="Lucida Sans"/>
              <a:cs typeface="Lucida Sans"/>
            </a:endParaRPr>
          </a:p>
        </p:txBody>
      </p:sp>
      <p:sp>
        <p:nvSpPr>
          <p:cNvPr id="12" name="object 12"/>
          <p:cNvSpPr/>
          <p:nvPr/>
        </p:nvSpPr>
        <p:spPr>
          <a:xfrm>
            <a:off x="10564832" y="1631352"/>
            <a:ext cx="8179387" cy="8822878"/>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1633131" y="2677027"/>
            <a:ext cx="6100605" cy="667371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13495371" y="6409025"/>
            <a:ext cx="482600" cy="481965"/>
          </a:xfrm>
          <a:custGeom>
            <a:avLst/>
            <a:gdLst/>
            <a:ahLst/>
            <a:cxnLst/>
            <a:rect l="l" t="t" r="r" b="b"/>
            <a:pathLst>
              <a:path w="482600" h="481965">
                <a:moveTo>
                  <a:pt x="241128" y="481938"/>
                </a:moveTo>
                <a:lnTo>
                  <a:pt x="192532" y="477043"/>
                </a:lnTo>
                <a:lnTo>
                  <a:pt x="147270" y="463002"/>
                </a:lnTo>
                <a:lnTo>
                  <a:pt x="106310" y="440785"/>
                </a:lnTo>
                <a:lnTo>
                  <a:pt x="70624" y="411360"/>
                </a:lnTo>
                <a:lnTo>
                  <a:pt x="41180" y="375697"/>
                </a:lnTo>
                <a:lnTo>
                  <a:pt x="18949" y="334765"/>
                </a:lnTo>
                <a:lnTo>
                  <a:pt x="4898" y="289533"/>
                </a:lnTo>
                <a:lnTo>
                  <a:pt x="0" y="240969"/>
                </a:lnTo>
                <a:lnTo>
                  <a:pt x="4898" y="192405"/>
                </a:lnTo>
                <a:lnTo>
                  <a:pt x="18949" y="147173"/>
                </a:lnTo>
                <a:lnTo>
                  <a:pt x="41180" y="106241"/>
                </a:lnTo>
                <a:lnTo>
                  <a:pt x="70624" y="70578"/>
                </a:lnTo>
                <a:lnTo>
                  <a:pt x="106310" y="41153"/>
                </a:lnTo>
                <a:lnTo>
                  <a:pt x="147270" y="18936"/>
                </a:lnTo>
                <a:lnTo>
                  <a:pt x="192532" y="4895"/>
                </a:lnTo>
                <a:lnTo>
                  <a:pt x="241128" y="0"/>
                </a:lnTo>
                <a:lnTo>
                  <a:pt x="289723" y="4895"/>
                </a:lnTo>
                <a:lnTo>
                  <a:pt x="334986" y="18936"/>
                </a:lnTo>
                <a:lnTo>
                  <a:pt x="375945" y="41153"/>
                </a:lnTo>
                <a:lnTo>
                  <a:pt x="411631" y="70578"/>
                </a:lnTo>
                <a:lnTo>
                  <a:pt x="441075" y="106241"/>
                </a:lnTo>
                <a:lnTo>
                  <a:pt x="463307" y="147173"/>
                </a:lnTo>
                <a:lnTo>
                  <a:pt x="477357" y="192405"/>
                </a:lnTo>
                <a:lnTo>
                  <a:pt x="482256" y="240969"/>
                </a:lnTo>
                <a:lnTo>
                  <a:pt x="477357" y="289533"/>
                </a:lnTo>
                <a:lnTo>
                  <a:pt x="463307" y="334765"/>
                </a:lnTo>
                <a:lnTo>
                  <a:pt x="441075" y="375697"/>
                </a:lnTo>
                <a:lnTo>
                  <a:pt x="411631" y="411360"/>
                </a:lnTo>
                <a:lnTo>
                  <a:pt x="375945" y="440785"/>
                </a:lnTo>
                <a:lnTo>
                  <a:pt x="334986" y="463002"/>
                </a:lnTo>
                <a:lnTo>
                  <a:pt x="289723" y="477043"/>
                </a:lnTo>
                <a:lnTo>
                  <a:pt x="241128" y="481938"/>
                </a:lnTo>
                <a:close/>
              </a:path>
            </a:pathLst>
          </a:custGeom>
          <a:solidFill>
            <a:srgbClr val="F8F9FD"/>
          </a:solidFill>
        </p:spPr>
        <p:txBody>
          <a:bodyPr wrap="square" lIns="0" tIns="0" rIns="0" bIns="0" rtlCol="0"/>
          <a:lstStyle/>
          <a:p>
            <a:endParaRPr/>
          </a:p>
        </p:txBody>
      </p:sp>
      <p:sp>
        <p:nvSpPr>
          <p:cNvPr id="15" name="object 15"/>
          <p:cNvSpPr/>
          <p:nvPr/>
        </p:nvSpPr>
        <p:spPr>
          <a:xfrm>
            <a:off x="15493289" y="6409025"/>
            <a:ext cx="482600" cy="481965"/>
          </a:xfrm>
          <a:custGeom>
            <a:avLst/>
            <a:gdLst/>
            <a:ahLst/>
            <a:cxnLst/>
            <a:rect l="l" t="t" r="r" b="b"/>
            <a:pathLst>
              <a:path w="482600" h="481965">
                <a:moveTo>
                  <a:pt x="241128" y="481938"/>
                </a:moveTo>
                <a:lnTo>
                  <a:pt x="192532" y="477043"/>
                </a:lnTo>
                <a:lnTo>
                  <a:pt x="147270" y="463002"/>
                </a:lnTo>
                <a:lnTo>
                  <a:pt x="106310" y="440785"/>
                </a:lnTo>
                <a:lnTo>
                  <a:pt x="70624" y="411360"/>
                </a:lnTo>
                <a:lnTo>
                  <a:pt x="41180" y="375697"/>
                </a:lnTo>
                <a:lnTo>
                  <a:pt x="18949" y="334765"/>
                </a:lnTo>
                <a:lnTo>
                  <a:pt x="4898" y="289533"/>
                </a:lnTo>
                <a:lnTo>
                  <a:pt x="0" y="240969"/>
                </a:lnTo>
                <a:lnTo>
                  <a:pt x="4898" y="192405"/>
                </a:lnTo>
                <a:lnTo>
                  <a:pt x="18949" y="147173"/>
                </a:lnTo>
                <a:lnTo>
                  <a:pt x="41180" y="106241"/>
                </a:lnTo>
                <a:lnTo>
                  <a:pt x="70624" y="70578"/>
                </a:lnTo>
                <a:lnTo>
                  <a:pt x="106310" y="41153"/>
                </a:lnTo>
                <a:lnTo>
                  <a:pt x="147270" y="18936"/>
                </a:lnTo>
                <a:lnTo>
                  <a:pt x="192532" y="4895"/>
                </a:lnTo>
                <a:lnTo>
                  <a:pt x="241128" y="0"/>
                </a:lnTo>
                <a:lnTo>
                  <a:pt x="289723" y="4895"/>
                </a:lnTo>
                <a:lnTo>
                  <a:pt x="334986" y="18936"/>
                </a:lnTo>
                <a:lnTo>
                  <a:pt x="375945" y="41153"/>
                </a:lnTo>
                <a:lnTo>
                  <a:pt x="411631" y="70578"/>
                </a:lnTo>
                <a:lnTo>
                  <a:pt x="441075" y="106241"/>
                </a:lnTo>
                <a:lnTo>
                  <a:pt x="463307" y="147173"/>
                </a:lnTo>
                <a:lnTo>
                  <a:pt x="477357" y="192405"/>
                </a:lnTo>
                <a:lnTo>
                  <a:pt x="482256" y="240969"/>
                </a:lnTo>
                <a:lnTo>
                  <a:pt x="477357" y="289533"/>
                </a:lnTo>
                <a:lnTo>
                  <a:pt x="463307" y="334765"/>
                </a:lnTo>
                <a:lnTo>
                  <a:pt x="441075" y="375697"/>
                </a:lnTo>
                <a:lnTo>
                  <a:pt x="411631" y="411360"/>
                </a:lnTo>
                <a:lnTo>
                  <a:pt x="375945" y="440785"/>
                </a:lnTo>
                <a:lnTo>
                  <a:pt x="334986" y="463002"/>
                </a:lnTo>
                <a:lnTo>
                  <a:pt x="289723" y="477043"/>
                </a:lnTo>
                <a:lnTo>
                  <a:pt x="241128" y="481938"/>
                </a:lnTo>
                <a:close/>
              </a:path>
            </a:pathLst>
          </a:custGeom>
          <a:solidFill>
            <a:srgbClr val="F8F9FD"/>
          </a:solidFill>
        </p:spPr>
        <p:txBody>
          <a:bodyPr wrap="square" lIns="0" tIns="0" rIns="0" bIns="0" rtlCol="0"/>
          <a:lstStyle/>
          <a:p>
            <a:endParaRPr/>
          </a:p>
        </p:txBody>
      </p:sp>
      <p:sp>
        <p:nvSpPr>
          <p:cNvPr id="16" name="object 16"/>
          <p:cNvSpPr/>
          <p:nvPr/>
        </p:nvSpPr>
        <p:spPr>
          <a:xfrm>
            <a:off x="13185364" y="5204185"/>
            <a:ext cx="1929130" cy="826769"/>
          </a:xfrm>
          <a:custGeom>
            <a:avLst/>
            <a:gdLst/>
            <a:ahLst/>
            <a:cxnLst/>
            <a:rect l="l" t="t" r="r" b="b"/>
            <a:pathLst>
              <a:path w="1929130" h="826770">
                <a:moveTo>
                  <a:pt x="1929024" y="826180"/>
                </a:moveTo>
                <a:lnTo>
                  <a:pt x="0" y="826180"/>
                </a:lnTo>
                <a:lnTo>
                  <a:pt x="0" y="0"/>
                </a:lnTo>
                <a:lnTo>
                  <a:pt x="1929024" y="0"/>
                </a:lnTo>
                <a:lnTo>
                  <a:pt x="1929024" y="826180"/>
                </a:lnTo>
                <a:close/>
              </a:path>
            </a:pathLst>
          </a:custGeom>
          <a:solidFill>
            <a:srgbClr val="F8F9FD"/>
          </a:solidFill>
        </p:spPr>
        <p:txBody>
          <a:bodyPr wrap="square" lIns="0" tIns="0" rIns="0" bIns="0" rtlCol="0"/>
          <a:lstStyle/>
          <a:p>
            <a:endParaRPr/>
          </a:p>
        </p:txBody>
      </p:sp>
      <p:sp>
        <p:nvSpPr>
          <p:cNvPr id="17" name="object 17"/>
          <p:cNvSpPr/>
          <p:nvPr/>
        </p:nvSpPr>
        <p:spPr>
          <a:xfrm>
            <a:off x="15252162" y="5410723"/>
            <a:ext cx="964565" cy="1239520"/>
          </a:xfrm>
          <a:custGeom>
            <a:avLst/>
            <a:gdLst/>
            <a:ahLst/>
            <a:cxnLst/>
            <a:rect l="l" t="t" r="r" b="b"/>
            <a:pathLst>
              <a:path w="964565" h="1239520">
                <a:moveTo>
                  <a:pt x="137787" y="1239271"/>
                </a:moveTo>
                <a:lnTo>
                  <a:pt x="0" y="1239271"/>
                </a:lnTo>
                <a:lnTo>
                  <a:pt x="0" y="0"/>
                </a:lnTo>
                <a:lnTo>
                  <a:pt x="344468" y="0"/>
                </a:lnTo>
                <a:lnTo>
                  <a:pt x="395315" y="4917"/>
                </a:lnTo>
                <a:lnTo>
                  <a:pt x="443751" y="19108"/>
                </a:lnTo>
                <a:lnTo>
                  <a:pt x="488633" y="41730"/>
                </a:lnTo>
                <a:lnTo>
                  <a:pt x="528814" y="71939"/>
                </a:lnTo>
                <a:lnTo>
                  <a:pt x="563151" y="108892"/>
                </a:lnTo>
                <a:lnTo>
                  <a:pt x="581531" y="137696"/>
                </a:lnTo>
                <a:lnTo>
                  <a:pt x="137787" y="137696"/>
                </a:lnTo>
                <a:lnTo>
                  <a:pt x="137787" y="481938"/>
                </a:lnTo>
                <a:lnTo>
                  <a:pt x="699979" y="481938"/>
                </a:lnTo>
                <a:lnTo>
                  <a:pt x="710089" y="494794"/>
                </a:lnTo>
                <a:lnTo>
                  <a:pt x="726828" y="509478"/>
                </a:lnTo>
                <a:lnTo>
                  <a:pt x="909397" y="647175"/>
                </a:lnTo>
                <a:lnTo>
                  <a:pt x="949872" y="695799"/>
                </a:lnTo>
                <a:lnTo>
                  <a:pt x="964512" y="757332"/>
                </a:lnTo>
                <a:lnTo>
                  <a:pt x="964512" y="895029"/>
                </a:lnTo>
                <a:lnTo>
                  <a:pt x="482256" y="895029"/>
                </a:lnTo>
                <a:lnTo>
                  <a:pt x="435679" y="898186"/>
                </a:lnTo>
                <a:lnTo>
                  <a:pt x="390955" y="907380"/>
                </a:lnTo>
                <a:lnTo>
                  <a:pt x="348505" y="922192"/>
                </a:lnTo>
                <a:lnTo>
                  <a:pt x="308745" y="942203"/>
                </a:lnTo>
                <a:lnTo>
                  <a:pt x="272096" y="966995"/>
                </a:lnTo>
                <a:lnTo>
                  <a:pt x="238975" y="996150"/>
                </a:lnTo>
                <a:lnTo>
                  <a:pt x="209800" y="1029249"/>
                </a:lnTo>
                <a:lnTo>
                  <a:pt x="184992" y="1065875"/>
                </a:lnTo>
                <a:lnTo>
                  <a:pt x="164968" y="1105608"/>
                </a:lnTo>
                <a:lnTo>
                  <a:pt x="150146" y="1148031"/>
                </a:lnTo>
                <a:lnTo>
                  <a:pt x="140947" y="1192725"/>
                </a:lnTo>
                <a:lnTo>
                  <a:pt x="137787" y="1239271"/>
                </a:lnTo>
                <a:close/>
              </a:path>
              <a:path w="964565" h="1239520">
                <a:moveTo>
                  <a:pt x="699979" y="481938"/>
                </a:moveTo>
                <a:lnTo>
                  <a:pt x="547705" y="481938"/>
                </a:lnTo>
                <a:lnTo>
                  <a:pt x="547705" y="478496"/>
                </a:lnTo>
                <a:lnTo>
                  <a:pt x="544260" y="478496"/>
                </a:lnTo>
                <a:lnTo>
                  <a:pt x="544260" y="475054"/>
                </a:lnTo>
                <a:lnTo>
                  <a:pt x="475366" y="237527"/>
                </a:lnTo>
                <a:lnTo>
                  <a:pt x="457820" y="197239"/>
                </a:lnTo>
                <a:lnTo>
                  <a:pt x="428002" y="165666"/>
                </a:lnTo>
                <a:lnTo>
                  <a:pt x="389141" y="145065"/>
                </a:lnTo>
                <a:lnTo>
                  <a:pt x="344468" y="137696"/>
                </a:lnTo>
                <a:lnTo>
                  <a:pt x="581531" y="137696"/>
                </a:lnTo>
                <a:lnTo>
                  <a:pt x="590497" y="151747"/>
                </a:lnTo>
                <a:lnTo>
                  <a:pt x="609709" y="199660"/>
                </a:lnTo>
                <a:lnTo>
                  <a:pt x="678603" y="437187"/>
                </a:lnTo>
                <a:lnTo>
                  <a:pt x="685654" y="457680"/>
                </a:lnTo>
                <a:lnTo>
                  <a:pt x="696257" y="477205"/>
                </a:lnTo>
                <a:lnTo>
                  <a:pt x="699979" y="481938"/>
                </a:lnTo>
                <a:close/>
              </a:path>
              <a:path w="964565" h="1239520">
                <a:moveTo>
                  <a:pt x="826724" y="1239271"/>
                </a:moveTo>
                <a:lnTo>
                  <a:pt x="823565" y="1192725"/>
                </a:lnTo>
                <a:lnTo>
                  <a:pt x="814365" y="1148031"/>
                </a:lnTo>
                <a:lnTo>
                  <a:pt x="799544" y="1105608"/>
                </a:lnTo>
                <a:lnTo>
                  <a:pt x="779519" y="1065875"/>
                </a:lnTo>
                <a:lnTo>
                  <a:pt x="754711" y="1029249"/>
                </a:lnTo>
                <a:lnTo>
                  <a:pt x="725537" y="996150"/>
                </a:lnTo>
                <a:lnTo>
                  <a:pt x="692415" y="966995"/>
                </a:lnTo>
                <a:lnTo>
                  <a:pt x="655766" y="942203"/>
                </a:lnTo>
                <a:lnTo>
                  <a:pt x="616006" y="922192"/>
                </a:lnTo>
                <a:lnTo>
                  <a:pt x="573556" y="907380"/>
                </a:lnTo>
                <a:lnTo>
                  <a:pt x="528833" y="898186"/>
                </a:lnTo>
                <a:lnTo>
                  <a:pt x="482256" y="895029"/>
                </a:lnTo>
                <a:lnTo>
                  <a:pt x="964512" y="895029"/>
                </a:lnTo>
                <a:lnTo>
                  <a:pt x="964512" y="1101574"/>
                </a:lnTo>
                <a:lnTo>
                  <a:pt x="957457" y="1144976"/>
                </a:lnTo>
                <a:lnTo>
                  <a:pt x="937836" y="1182760"/>
                </a:lnTo>
                <a:lnTo>
                  <a:pt x="907964" y="1212613"/>
                </a:lnTo>
                <a:lnTo>
                  <a:pt x="870155" y="1232221"/>
                </a:lnTo>
                <a:lnTo>
                  <a:pt x="826724" y="1239271"/>
                </a:lnTo>
                <a:close/>
              </a:path>
            </a:pathLst>
          </a:custGeom>
          <a:solidFill>
            <a:srgbClr val="F8F9FD"/>
          </a:solidFill>
        </p:spPr>
        <p:txBody>
          <a:bodyPr wrap="square" lIns="0" tIns="0" rIns="0" bIns="0" rtlCol="0"/>
          <a:lstStyle/>
          <a:p>
            <a:endParaRPr/>
          </a:p>
        </p:txBody>
      </p:sp>
      <p:sp>
        <p:nvSpPr>
          <p:cNvPr id="18" name="object 18"/>
          <p:cNvSpPr/>
          <p:nvPr/>
        </p:nvSpPr>
        <p:spPr>
          <a:xfrm>
            <a:off x="13185350" y="6168056"/>
            <a:ext cx="1929130" cy="481965"/>
          </a:xfrm>
          <a:custGeom>
            <a:avLst/>
            <a:gdLst/>
            <a:ahLst/>
            <a:cxnLst/>
            <a:rect l="l" t="t" r="r" b="b"/>
            <a:pathLst>
              <a:path w="1929130" h="481965">
                <a:moveTo>
                  <a:pt x="1929024" y="481938"/>
                </a:moveTo>
                <a:lnTo>
                  <a:pt x="895618" y="481938"/>
                </a:lnTo>
                <a:lnTo>
                  <a:pt x="892458" y="435392"/>
                </a:lnTo>
                <a:lnTo>
                  <a:pt x="883259" y="390698"/>
                </a:lnTo>
                <a:lnTo>
                  <a:pt x="868437" y="348276"/>
                </a:lnTo>
                <a:lnTo>
                  <a:pt x="848413" y="308542"/>
                </a:lnTo>
                <a:lnTo>
                  <a:pt x="823605" y="271917"/>
                </a:lnTo>
                <a:lnTo>
                  <a:pt x="794430" y="238817"/>
                </a:lnTo>
                <a:lnTo>
                  <a:pt x="761309" y="209662"/>
                </a:lnTo>
                <a:lnTo>
                  <a:pt x="724659" y="184870"/>
                </a:lnTo>
                <a:lnTo>
                  <a:pt x="684900" y="164859"/>
                </a:lnTo>
                <a:lnTo>
                  <a:pt x="642449" y="150048"/>
                </a:lnTo>
                <a:lnTo>
                  <a:pt x="597726" y="140854"/>
                </a:lnTo>
                <a:lnTo>
                  <a:pt x="551149" y="137696"/>
                </a:lnTo>
                <a:lnTo>
                  <a:pt x="504572" y="140854"/>
                </a:lnTo>
                <a:lnTo>
                  <a:pt x="459849" y="150048"/>
                </a:lnTo>
                <a:lnTo>
                  <a:pt x="417399" y="164859"/>
                </a:lnTo>
                <a:lnTo>
                  <a:pt x="377639" y="184870"/>
                </a:lnTo>
                <a:lnTo>
                  <a:pt x="340990" y="209662"/>
                </a:lnTo>
                <a:lnTo>
                  <a:pt x="307868" y="238817"/>
                </a:lnTo>
                <a:lnTo>
                  <a:pt x="278694" y="271917"/>
                </a:lnTo>
                <a:lnTo>
                  <a:pt x="253886" y="308542"/>
                </a:lnTo>
                <a:lnTo>
                  <a:pt x="233861" y="348276"/>
                </a:lnTo>
                <a:lnTo>
                  <a:pt x="219040" y="390698"/>
                </a:lnTo>
                <a:lnTo>
                  <a:pt x="209840" y="435392"/>
                </a:lnTo>
                <a:lnTo>
                  <a:pt x="206681" y="481938"/>
                </a:lnTo>
                <a:lnTo>
                  <a:pt x="0" y="481938"/>
                </a:lnTo>
                <a:lnTo>
                  <a:pt x="0" y="0"/>
                </a:lnTo>
                <a:lnTo>
                  <a:pt x="1929024" y="0"/>
                </a:lnTo>
                <a:lnTo>
                  <a:pt x="1929024" y="481938"/>
                </a:lnTo>
                <a:close/>
              </a:path>
            </a:pathLst>
          </a:custGeom>
          <a:solidFill>
            <a:srgbClr val="F8F9FD"/>
          </a:solid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764146" y="1188952"/>
            <a:ext cx="3672429" cy="1510697"/>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322858" y="1543993"/>
            <a:ext cx="2857253" cy="736748"/>
          </a:xfrm>
          <a:prstGeom prst="rect">
            <a:avLst/>
          </a:prstGeom>
          <a:blipFill>
            <a:blip r:embed="rId12" cstate="print"/>
            <a:stretch>
              <a:fillRect/>
            </a:stretch>
          </a:blipFill>
        </p:spPr>
        <p:txBody>
          <a:bodyPr wrap="square" lIns="0" tIns="0" rIns="0" bIns="0" rtlCol="0"/>
          <a:lstStyle/>
          <a:p>
            <a:endParaRPr/>
          </a:p>
        </p:txBody>
      </p:sp>
      <p:sp>
        <p:nvSpPr>
          <p:cNvPr id="12" name="object 12"/>
          <p:cNvSpPr/>
          <p:nvPr/>
        </p:nvSpPr>
        <p:spPr>
          <a:xfrm>
            <a:off x="3893629" y="1121083"/>
            <a:ext cx="5721046" cy="1379988"/>
          </a:xfrm>
          <a:prstGeom prst="rect">
            <a:avLst/>
          </a:prstGeom>
          <a:blipFill>
            <a:blip r:embed="rId13" cstate="print"/>
            <a:stretch>
              <a:fillRect/>
            </a:stretch>
          </a:blipFill>
        </p:spPr>
        <p:txBody>
          <a:bodyPr wrap="square" lIns="0" tIns="0" rIns="0" bIns="0" rtlCol="0"/>
          <a:lstStyle/>
          <a:p>
            <a:endParaRPr/>
          </a:p>
        </p:txBody>
      </p:sp>
      <p:sp>
        <p:nvSpPr>
          <p:cNvPr id="13" name="object 13"/>
          <p:cNvSpPr/>
          <p:nvPr/>
        </p:nvSpPr>
        <p:spPr>
          <a:xfrm>
            <a:off x="4392515" y="1476879"/>
            <a:ext cx="4862887" cy="610060"/>
          </a:xfrm>
          <a:prstGeom prst="rect">
            <a:avLst/>
          </a:prstGeom>
          <a:blipFill>
            <a:blip r:embed="rId14" cstate="print"/>
            <a:stretch>
              <a:fillRect/>
            </a:stretch>
          </a:blipFill>
        </p:spPr>
        <p:txBody>
          <a:bodyPr wrap="square" lIns="0" tIns="0" rIns="0" bIns="0" rtlCol="0"/>
          <a:lstStyle/>
          <a:p>
            <a:endParaRPr/>
          </a:p>
        </p:txBody>
      </p:sp>
      <p:sp>
        <p:nvSpPr>
          <p:cNvPr id="14" name="object 14"/>
          <p:cNvSpPr txBox="1"/>
          <p:nvPr/>
        </p:nvSpPr>
        <p:spPr>
          <a:xfrm>
            <a:off x="1260747" y="1059802"/>
            <a:ext cx="2605405" cy="252095"/>
          </a:xfrm>
          <a:prstGeom prst="rect">
            <a:avLst/>
          </a:prstGeom>
        </p:spPr>
        <p:txBody>
          <a:bodyPr vert="horz" wrap="square" lIns="0" tIns="17145" rIns="0" bIns="0" rtlCol="0">
            <a:spAutoFit/>
          </a:bodyPr>
          <a:lstStyle/>
          <a:p>
            <a:pPr marL="12700">
              <a:lnSpc>
                <a:spcPct val="100000"/>
              </a:lnSpc>
              <a:spcBef>
                <a:spcPts val="135"/>
              </a:spcBef>
            </a:pPr>
            <a:r>
              <a:rPr sz="1450" b="1" spc="40" dirty="0">
                <a:solidFill>
                  <a:srgbClr val="ACB9E9"/>
                </a:solidFill>
                <a:latin typeface="Lucida Sans"/>
                <a:cs typeface="Lucida Sans"/>
              </a:rPr>
              <a:t>P</a:t>
            </a:r>
            <a:r>
              <a:rPr sz="1450" b="1" spc="-215" dirty="0">
                <a:solidFill>
                  <a:srgbClr val="ACB9E9"/>
                </a:solidFill>
                <a:latin typeface="Lucida Sans"/>
                <a:cs typeface="Lucida Sans"/>
              </a:rPr>
              <a:t> </a:t>
            </a:r>
            <a:r>
              <a:rPr sz="1450" b="1" spc="-25" dirty="0">
                <a:solidFill>
                  <a:srgbClr val="ACB9E9"/>
                </a:solidFill>
                <a:latin typeface="Lucida Sans"/>
                <a:cs typeface="Lucida Sans"/>
              </a:rPr>
              <a:t>R</a:t>
            </a:r>
            <a:r>
              <a:rPr sz="1450" b="1" spc="-210" dirty="0">
                <a:solidFill>
                  <a:srgbClr val="ACB9E9"/>
                </a:solidFill>
                <a:latin typeface="Lucida Sans"/>
                <a:cs typeface="Lucida Sans"/>
              </a:rPr>
              <a:t> </a:t>
            </a:r>
            <a:r>
              <a:rPr sz="1450" b="1" spc="145" dirty="0">
                <a:solidFill>
                  <a:srgbClr val="ACB9E9"/>
                </a:solidFill>
                <a:latin typeface="Lucida Sans"/>
                <a:cs typeface="Lucida Sans"/>
              </a:rPr>
              <a:t>OP</a:t>
            </a:r>
            <a:r>
              <a:rPr sz="1450" b="1" spc="-215" dirty="0">
                <a:solidFill>
                  <a:srgbClr val="ACB9E9"/>
                </a:solidFill>
                <a:latin typeface="Lucida Sans"/>
                <a:cs typeface="Lucida Sans"/>
              </a:rPr>
              <a:t> </a:t>
            </a:r>
            <a:r>
              <a:rPr sz="1450" b="1" spc="114" dirty="0">
                <a:solidFill>
                  <a:srgbClr val="ACB9E9"/>
                </a:solidFill>
                <a:latin typeface="Lucida Sans"/>
                <a:cs typeface="Lucida Sans"/>
              </a:rPr>
              <a:t>OS</a:t>
            </a:r>
            <a:r>
              <a:rPr sz="1450" b="1" spc="-235" dirty="0">
                <a:solidFill>
                  <a:srgbClr val="ACB9E9"/>
                </a:solidFill>
                <a:latin typeface="Lucida Sans"/>
                <a:cs typeface="Lucida Sans"/>
              </a:rPr>
              <a:t> </a:t>
            </a:r>
            <a:r>
              <a:rPr sz="1450" b="1" spc="-40" dirty="0">
                <a:solidFill>
                  <a:srgbClr val="ACB9E9"/>
                </a:solidFill>
                <a:latin typeface="Lucida Sans"/>
                <a:cs typeface="Lucida Sans"/>
              </a:rPr>
              <a:t>E</a:t>
            </a:r>
            <a:r>
              <a:rPr sz="1450" b="1" spc="-215" dirty="0">
                <a:solidFill>
                  <a:srgbClr val="ACB9E9"/>
                </a:solidFill>
                <a:latin typeface="Lucida Sans"/>
                <a:cs typeface="Lucida Sans"/>
              </a:rPr>
              <a:t> </a:t>
            </a:r>
            <a:r>
              <a:rPr sz="1450" b="1" spc="-55" dirty="0">
                <a:solidFill>
                  <a:srgbClr val="ACB9E9"/>
                </a:solidFill>
                <a:latin typeface="Lucida Sans"/>
                <a:cs typeface="Lucida Sans"/>
              </a:rPr>
              <a:t>D</a:t>
            </a:r>
            <a:r>
              <a:rPr sz="1450" b="1" spc="340" dirty="0">
                <a:solidFill>
                  <a:srgbClr val="ACB9E9"/>
                </a:solidFill>
                <a:latin typeface="Lucida Sans"/>
                <a:cs typeface="Lucida Sans"/>
              </a:rPr>
              <a:t> </a:t>
            </a:r>
            <a:r>
              <a:rPr sz="1450" b="1" spc="-15" dirty="0">
                <a:solidFill>
                  <a:srgbClr val="ACB9E9"/>
                </a:solidFill>
                <a:latin typeface="Lucida Sans"/>
                <a:cs typeface="Lucida Sans"/>
              </a:rPr>
              <a:t>S</a:t>
            </a:r>
            <a:r>
              <a:rPr sz="1450" b="1" spc="-220" dirty="0">
                <a:solidFill>
                  <a:srgbClr val="ACB9E9"/>
                </a:solidFill>
                <a:latin typeface="Lucida Sans"/>
                <a:cs typeface="Lucida Sans"/>
              </a:rPr>
              <a:t> </a:t>
            </a:r>
            <a:r>
              <a:rPr sz="1450" b="1" spc="120" dirty="0">
                <a:solidFill>
                  <a:srgbClr val="ACB9E9"/>
                </a:solidFill>
                <a:latin typeface="Lucida Sans"/>
                <a:cs typeface="Lucida Sans"/>
              </a:rPr>
              <a:t>OL</a:t>
            </a:r>
            <a:r>
              <a:rPr sz="1450" b="1" spc="-240" dirty="0">
                <a:solidFill>
                  <a:srgbClr val="ACB9E9"/>
                </a:solidFill>
                <a:latin typeface="Lucida Sans"/>
                <a:cs typeface="Lucida Sans"/>
              </a:rPr>
              <a:t> </a:t>
            </a:r>
            <a:r>
              <a:rPr sz="1450" b="1" spc="85" dirty="0">
                <a:solidFill>
                  <a:srgbClr val="ACB9E9"/>
                </a:solidFill>
                <a:latin typeface="Lucida Sans"/>
                <a:cs typeface="Lucida Sans"/>
              </a:rPr>
              <a:t>UT</a:t>
            </a:r>
            <a:r>
              <a:rPr sz="1450" b="1" spc="-220" dirty="0">
                <a:solidFill>
                  <a:srgbClr val="ACB9E9"/>
                </a:solidFill>
                <a:latin typeface="Lucida Sans"/>
                <a:cs typeface="Lucida Sans"/>
              </a:rPr>
              <a:t> </a:t>
            </a:r>
            <a:r>
              <a:rPr sz="1450" b="1" spc="10" dirty="0">
                <a:solidFill>
                  <a:srgbClr val="ACB9E9"/>
                </a:solidFill>
                <a:latin typeface="Lucida Sans"/>
                <a:cs typeface="Lucida Sans"/>
              </a:rPr>
              <a:t>I</a:t>
            </a:r>
            <a:r>
              <a:rPr sz="1450" b="1" spc="-210" dirty="0">
                <a:solidFill>
                  <a:srgbClr val="ACB9E9"/>
                </a:solidFill>
                <a:latin typeface="Lucida Sans"/>
                <a:cs typeface="Lucida Sans"/>
              </a:rPr>
              <a:t> </a:t>
            </a:r>
            <a:r>
              <a:rPr sz="1450" b="1" spc="170" dirty="0">
                <a:solidFill>
                  <a:srgbClr val="ACB9E9"/>
                </a:solidFill>
                <a:latin typeface="Lucida Sans"/>
                <a:cs typeface="Lucida Sans"/>
              </a:rPr>
              <a:t>ON</a:t>
            </a:r>
            <a:r>
              <a:rPr sz="1450" b="1" spc="-204" dirty="0">
                <a:solidFill>
                  <a:srgbClr val="ACB9E9"/>
                </a:solidFill>
                <a:latin typeface="Lucida Sans"/>
                <a:cs typeface="Lucida Sans"/>
              </a:rPr>
              <a:t> </a:t>
            </a:r>
            <a:endParaRPr sz="1450">
              <a:latin typeface="Lucida Sans"/>
              <a:cs typeface="Lucida Sans"/>
            </a:endParaRPr>
          </a:p>
        </p:txBody>
      </p:sp>
      <p:sp>
        <p:nvSpPr>
          <p:cNvPr id="15" name="object 15"/>
          <p:cNvSpPr/>
          <p:nvPr/>
        </p:nvSpPr>
        <p:spPr>
          <a:xfrm>
            <a:off x="18377228"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16" name="object 16"/>
          <p:cNvSpPr/>
          <p:nvPr/>
        </p:nvSpPr>
        <p:spPr>
          <a:xfrm>
            <a:off x="18412420" y="221200"/>
            <a:ext cx="1520751" cy="1523265"/>
          </a:xfrm>
          <a:prstGeom prst="rect">
            <a:avLst/>
          </a:prstGeom>
          <a:blipFill>
            <a:blip r:embed="rId15" cstate="print"/>
            <a:stretch>
              <a:fillRect/>
            </a:stretch>
          </a:blipFill>
        </p:spPr>
        <p:txBody>
          <a:bodyPr wrap="square" lIns="0" tIns="0" rIns="0" bIns="0" rtlCol="0"/>
          <a:lstStyle/>
          <a:p>
            <a:endParaRPr/>
          </a:p>
        </p:txBody>
      </p:sp>
      <p:sp>
        <p:nvSpPr>
          <p:cNvPr id="17" name="object 17"/>
          <p:cNvSpPr/>
          <p:nvPr/>
        </p:nvSpPr>
        <p:spPr>
          <a:xfrm>
            <a:off x="18920172" y="527864"/>
            <a:ext cx="706332" cy="708846"/>
          </a:xfrm>
          <a:prstGeom prst="rect">
            <a:avLst/>
          </a:prstGeom>
          <a:blipFill>
            <a:blip r:embed="rId16" cstate="print"/>
            <a:stretch>
              <a:fillRect/>
            </a:stretch>
          </a:blipFill>
        </p:spPr>
        <p:txBody>
          <a:bodyPr wrap="square" lIns="0" tIns="0" rIns="0" bIns="0" rtlCol="0"/>
          <a:lstStyle/>
          <a:p>
            <a:endParaRPr/>
          </a:p>
        </p:txBody>
      </p:sp>
      <p:sp>
        <p:nvSpPr>
          <p:cNvPr id="18" name="object 18"/>
          <p:cNvSpPr txBox="1"/>
          <p:nvPr/>
        </p:nvSpPr>
        <p:spPr>
          <a:xfrm>
            <a:off x="18973451" y="1500889"/>
            <a:ext cx="553720" cy="1459865"/>
          </a:xfrm>
          <a:prstGeom prst="rect">
            <a:avLst/>
          </a:prstGeom>
        </p:spPr>
        <p:txBody>
          <a:bodyPr vert="vert"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19" name="object 19"/>
          <p:cNvSpPr txBox="1"/>
          <p:nvPr/>
        </p:nvSpPr>
        <p:spPr>
          <a:xfrm>
            <a:off x="19119910" y="7846217"/>
            <a:ext cx="282575" cy="2850515"/>
          </a:xfrm>
          <a:prstGeom prst="rect">
            <a:avLst/>
          </a:prstGeom>
        </p:spPr>
        <p:txBody>
          <a:bodyPr vert="vert"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20" name="object 20"/>
          <p:cNvSpPr/>
          <p:nvPr/>
        </p:nvSpPr>
        <p:spPr>
          <a:xfrm>
            <a:off x="4544673" y="5009696"/>
            <a:ext cx="2704666" cy="2883135"/>
          </a:xfrm>
          <a:prstGeom prst="rect">
            <a:avLst/>
          </a:prstGeom>
          <a:blipFill>
            <a:blip r:embed="rId17" cstate="print"/>
            <a:stretch>
              <a:fillRect/>
            </a:stretch>
          </a:blipFill>
        </p:spPr>
        <p:txBody>
          <a:bodyPr wrap="square" lIns="0" tIns="0" rIns="0" bIns="0" rtlCol="0"/>
          <a:lstStyle/>
          <a:p>
            <a:endParaRPr/>
          </a:p>
        </p:txBody>
      </p:sp>
      <p:sp>
        <p:nvSpPr>
          <p:cNvPr id="21" name="object 21"/>
          <p:cNvSpPr/>
          <p:nvPr/>
        </p:nvSpPr>
        <p:spPr>
          <a:xfrm>
            <a:off x="5200723" y="5366623"/>
            <a:ext cx="1691680" cy="1847525"/>
          </a:xfrm>
          <a:prstGeom prst="rect">
            <a:avLst/>
          </a:prstGeom>
          <a:blipFill>
            <a:blip r:embed="rId18" cstate="print"/>
            <a:stretch>
              <a:fillRect/>
            </a:stretch>
          </a:blipFill>
        </p:spPr>
        <p:txBody>
          <a:bodyPr wrap="square" lIns="0" tIns="0" rIns="0" bIns="0" rtlCol="0"/>
          <a:lstStyle/>
          <a:p>
            <a:endParaRPr/>
          </a:p>
        </p:txBody>
      </p:sp>
      <p:sp>
        <p:nvSpPr>
          <p:cNvPr id="22" name="object 22"/>
          <p:cNvSpPr txBox="1"/>
          <p:nvPr/>
        </p:nvSpPr>
        <p:spPr>
          <a:xfrm>
            <a:off x="5534049" y="6587063"/>
            <a:ext cx="995680" cy="428625"/>
          </a:xfrm>
          <a:prstGeom prst="rect">
            <a:avLst/>
          </a:prstGeom>
        </p:spPr>
        <p:txBody>
          <a:bodyPr vert="horz" wrap="square" lIns="0" tIns="12700" rIns="0" bIns="0" rtlCol="0">
            <a:spAutoFit/>
          </a:bodyPr>
          <a:lstStyle/>
          <a:p>
            <a:pPr marL="42545" marR="5080" indent="-30480">
              <a:lnSpc>
                <a:spcPct val="101499"/>
              </a:lnSpc>
              <a:spcBef>
                <a:spcPts val="100"/>
              </a:spcBef>
            </a:pPr>
            <a:r>
              <a:rPr sz="1300" b="1" spc="-85" dirty="0">
                <a:solidFill>
                  <a:srgbClr val="FFFFFF"/>
                </a:solidFill>
                <a:latin typeface="Lucida Sans"/>
                <a:cs typeface="Lucida Sans"/>
              </a:rPr>
              <a:t>C</a:t>
            </a:r>
            <a:r>
              <a:rPr sz="1300" b="1" spc="-175" dirty="0">
                <a:solidFill>
                  <a:srgbClr val="FFFFFF"/>
                </a:solidFill>
                <a:latin typeface="Lucida Sans"/>
                <a:cs typeface="Lucida Sans"/>
              </a:rPr>
              <a:t> </a:t>
            </a:r>
            <a:r>
              <a:rPr sz="1300" b="1" dirty="0">
                <a:solidFill>
                  <a:srgbClr val="FFFFFF"/>
                </a:solidFill>
                <a:latin typeface="Lucida Sans"/>
                <a:cs typeface="Lucida Sans"/>
              </a:rPr>
              <a:t>H</a:t>
            </a:r>
            <a:r>
              <a:rPr sz="1300" b="1" spc="-180" dirty="0">
                <a:solidFill>
                  <a:srgbClr val="FFFFFF"/>
                </a:solidFill>
                <a:latin typeface="Lucida Sans"/>
                <a:cs typeface="Lucida Sans"/>
              </a:rPr>
              <a:t> </a:t>
            </a:r>
            <a:r>
              <a:rPr sz="1300" b="1" spc="-15" dirty="0">
                <a:solidFill>
                  <a:srgbClr val="FFFFFF"/>
                </a:solidFill>
                <a:latin typeface="Lucida Sans"/>
                <a:cs typeface="Lucida Sans"/>
              </a:rPr>
              <a:t>AT</a:t>
            </a:r>
            <a:r>
              <a:rPr sz="1300" b="1" spc="-175" dirty="0">
                <a:solidFill>
                  <a:srgbClr val="FFFFFF"/>
                </a:solidFill>
                <a:latin typeface="Lucida Sans"/>
                <a:cs typeface="Lucida Sans"/>
              </a:rPr>
              <a:t> </a:t>
            </a:r>
            <a:r>
              <a:rPr sz="1300" b="1" spc="70" dirty="0">
                <a:solidFill>
                  <a:srgbClr val="FFFFFF"/>
                </a:solidFill>
                <a:latin typeface="Lucida Sans"/>
                <a:cs typeface="Lucida Sans"/>
              </a:rPr>
              <a:t>B</a:t>
            </a:r>
            <a:r>
              <a:rPr sz="1300" b="1" spc="-175" dirty="0">
                <a:solidFill>
                  <a:srgbClr val="FFFFFF"/>
                </a:solidFill>
                <a:latin typeface="Lucida Sans"/>
                <a:cs typeface="Lucida Sans"/>
              </a:rPr>
              <a:t> </a:t>
            </a:r>
            <a:r>
              <a:rPr sz="1300" b="1" spc="-15" dirty="0">
                <a:solidFill>
                  <a:srgbClr val="FFFFFF"/>
                </a:solidFill>
                <a:latin typeface="Lucida Sans"/>
                <a:cs typeface="Lucida Sans"/>
              </a:rPr>
              <a:t>O</a:t>
            </a:r>
            <a:r>
              <a:rPr sz="1300" b="1" spc="-240" dirty="0">
                <a:solidFill>
                  <a:srgbClr val="FFFFFF"/>
                </a:solidFill>
                <a:latin typeface="Lucida Sans"/>
                <a:cs typeface="Lucida Sans"/>
              </a:rPr>
              <a:t> </a:t>
            </a:r>
            <a:r>
              <a:rPr sz="1300" b="1" spc="-130" dirty="0">
                <a:solidFill>
                  <a:srgbClr val="FFFFFF"/>
                </a:solidFill>
                <a:latin typeface="Lucida Sans"/>
                <a:cs typeface="Lucida Sans"/>
              </a:rPr>
              <a:t>T  </a:t>
            </a:r>
            <a:r>
              <a:rPr sz="1300" b="1" spc="-50" dirty="0">
                <a:solidFill>
                  <a:srgbClr val="FFFFFF"/>
                </a:solidFill>
                <a:latin typeface="Lucida Sans"/>
                <a:cs typeface="Lucida Sans"/>
              </a:rPr>
              <a:t>D</a:t>
            </a:r>
            <a:r>
              <a:rPr sz="1300" b="1" spc="-185" dirty="0">
                <a:solidFill>
                  <a:srgbClr val="FFFFFF"/>
                </a:solidFill>
                <a:latin typeface="Lucida Sans"/>
                <a:cs typeface="Lucida Sans"/>
              </a:rPr>
              <a:t> </a:t>
            </a:r>
            <a:r>
              <a:rPr sz="1300" b="1" spc="-15" dirty="0">
                <a:solidFill>
                  <a:srgbClr val="FFFFFF"/>
                </a:solidFill>
                <a:latin typeface="Lucida Sans"/>
                <a:cs typeface="Lucida Sans"/>
              </a:rPr>
              <a:t>AT</a:t>
            </a:r>
            <a:r>
              <a:rPr sz="1300" b="1" spc="-265" dirty="0">
                <a:solidFill>
                  <a:srgbClr val="FFFFFF"/>
                </a:solidFill>
                <a:latin typeface="Lucida Sans"/>
                <a:cs typeface="Lucida Sans"/>
              </a:rPr>
              <a:t> </a:t>
            </a:r>
            <a:r>
              <a:rPr sz="1300" b="1" spc="-45" dirty="0">
                <a:solidFill>
                  <a:srgbClr val="FFFFFF"/>
                </a:solidFill>
                <a:latin typeface="Lucida Sans"/>
                <a:cs typeface="Lucida Sans"/>
              </a:rPr>
              <a:t>A</a:t>
            </a:r>
            <a:r>
              <a:rPr sz="1300" b="1" spc="-180" dirty="0">
                <a:solidFill>
                  <a:srgbClr val="FFFFFF"/>
                </a:solidFill>
                <a:latin typeface="Lucida Sans"/>
                <a:cs typeface="Lucida Sans"/>
              </a:rPr>
              <a:t> </a:t>
            </a:r>
            <a:r>
              <a:rPr sz="1300" b="1" spc="-15" dirty="0">
                <a:solidFill>
                  <a:srgbClr val="FFFFFF"/>
                </a:solidFill>
                <a:latin typeface="Lucida Sans"/>
                <a:cs typeface="Lucida Sans"/>
              </a:rPr>
              <a:t>S</a:t>
            </a:r>
            <a:r>
              <a:rPr sz="1300" b="1" spc="-175" dirty="0">
                <a:solidFill>
                  <a:srgbClr val="FFFFFF"/>
                </a:solidFill>
                <a:latin typeface="Lucida Sans"/>
                <a:cs typeface="Lucida Sans"/>
              </a:rPr>
              <a:t> </a:t>
            </a:r>
            <a:r>
              <a:rPr sz="1300" b="1" spc="-40" dirty="0">
                <a:solidFill>
                  <a:srgbClr val="FFFFFF"/>
                </a:solidFill>
                <a:latin typeface="Lucida Sans"/>
                <a:cs typeface="Lucida Sans"/>
              </a:rPr>
              <a:t>E</a:t>
            </a:r>
            <a:r>
              <a:rPr sz="1300" b="1" spc="-185" dirty="0">
                <a:solidFill>
                  <a:srgbClr val="FFFFFF"/>
                </a:solidFill>
                <a:latin typeface="Lucida Sans"/>
                <a:cs typeface="Lucida Sans"/>
              </a:rPr>
              <a:t> </a:t>
            </a:r>
            <a:r>
              <a:rPr sz="1300" b="1" spc="-130" dirty="0">
                <a:solidFill>
                  <a:srgbClr val="FFFFFF"/>
                </a:solidFill>
                <a:latin typeface="Lucida Sans"/>
                <a:cs typeface="Lucida Sans"/>
              </a:rPr>
              <a:t>T</a:t>
            </a:r>
            <a:endParaRPr sz="1300">
              <a:latin typeface="Lucida Sans"/>
              <a:cs typeface="Lucida Sans"/>
            </a:endParaRPr>
          </a:p>
        </p:txBody>
      </p:sp>
      <p:sp>
        <p:nvSpPr>
          <p:cNvPr id="23" name="object 23"/>
          <p:cNvSpPr/>
          <p:nvPr/>
        </p:nvSpPr>
        <p:spPr>
          <a:xfrm>
            <a:off x="7681686" y="3051560"/>
            <a:ext cx="2704677" cy="2883145"/>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8337748" y="3408497"/>
            <a:ext cx="1691679" cy="1847525"/>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10863956" y="5017227"/>
            <a:ext cx="2704677" cy="2883145"/>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11520016" y="5374164"/>
            <a:ext cx="1691678" cy="1847525"/>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5444546" y="5454611"/>
            <a:ext cx="1201519" cy="1201509"/>
          </a:xfrm>
          <a:prstGeom prst="rect">
            <a:avLst/>
          </a:prstGeom>
          <a:blipFill>
            <a:blip r:embed="rId23" cstate="print"/>
            <a:stretch>
              <a:fillRect/>
            </a:stretch>
          </a:blipFill>
        </p:spPr>
        <p:txBody>
          <a:bodyPr wrap="square" lIns="0" tIns="0" rIns="0" bIns="0" rtlCol="0"/>
          <a:lstStyle/>
          <a:p>
            <a:endParaRPr/>
          </a:p>
        </p:txBody>
      </p:sp>
      <p:sp>
        <p:nvSpPr>
          <p:cNvPr id="28" name="object 28"/>
          <p:cNvSpPr txBox="1"/>
          <p:nvPr/>
        </p:nvSpPr>
        <p:spPr>
          <a:xfrm>
            <a:off x="11882084" y="6595661"/>
            <a:ext cx="932815" cy="428625"/>
          </a:xfrm>
          <a:prstGeom prst="rect">
            <a:avLst/>
          </a:prstGeom>
        </p:spPr>
        <p:txBody>
          <a:bodyPr vert="horz" wrap="square" lIns="0" tIns="15875" rIns="0" bIns="0" rtlCol="0">
            <a:spAutoFit/>
          </a:bodyPr>
          <a:lstStyle/>
          <a:p>
            <a:pPr algn="ctr">
              <a:lnSpc>
                <a:spcPct val="100000"/>
              </a:lnSpc>
              <a:spcBef>
                <a:spcPts val="125"/>
              </a:spcBef>
            </a:pPr>
            <a:r>
              <a:rPr sz="1300" b="1" spc="-15" dirty="0">
                <a:solidFill>
                  <a:srgbClr val="FFFFFF"/>
                </a:solidFill>
                <a:latin typeface="Lucida Sans"/>
                <a:cs typeface="Lucida Sans"/>
              </a:rPr>
              <a:t>S</a:t>
            </a:r>
            <a:r>
              <a:rPr sz="1300" b="1" spc="-170" dirty="0">
                <a:solidFill>
                  <a:srgbClr val="FFFFFF"/>
                </a:solidFill>
                <a:latin typeface="Lucida Sans"/>
                <a:cs typeface="Lucida Sans"/>
              </a:rPr>
              <a:t> </a:t>
            </a:r>
            <a:r>
              <a:rPr sz="1300" b="1" spc="-45" dirty="0">
                <a:solidFill>
                  <a:srgbClr val="FFFFFF"/>
                </a:solidFill>
                <a:latin typeface="Lucida Sans"/>
                <a:cs typeface="Lucida Sans"/>
              </a:rPr>
              <a:t>A</a:t>
            </a:r>
            <a:endParaRPr sz="1300">
              <a:latin typeface="Lucida Sans"/>
              <a:cs typeface="Lucida Sans"/>
            </a:endParaRPr>
          </a:p>
          <a:p>
            <a:pPr algn="ctr">
              <a:lnSpc>
                <a:spcPct val="100000"/>
              </a:lnSpc>
              <a:spcBef>
                <a:spcPts val="25"/>
              </a:spcBef>
            </a:pPr>
            <a:r>
              <a:rPr sz="1300" b="1" spc="-50" dirty="0">
                <a:solidFill>
                  <a:srgbClr val="FFFFFF"/>
                </a:solidFill>
                <a:latin typeface="Lucida Sans"/>
                <a:cs typeface="Lucida Sans"/>
              </a:rPr>
              <a:t>D</a:t>
            </a:r>
            <a:r>
              <a:rPr sz="1300" b="1" spc="-190" dirty="0">
                <a:solidFill>
                  <a:srgbClr val="FFFFFF"/>
                </a:solidFill>
                <a:latin typeface="Lucida Sans"/>
                <a:cs typeface="Lucida Sans"/>
              </a:rPr>
              <a:t> </a:t>
            </a:r>
            <a:r>
              <a:rPr sz="1300" b="1" spc="-15" dirty="0">
                <a:solidFill>
                  <a:srgbClr val="FFFFFF"/>
                </a:solidFill>
                <a:latin typeface="Lucida Sans"/>
                <a:cs typeface="Lucida Sans"/>
              </a:rPr>
              <a:t>AT</a:t>
            </a:r>
            <a:r>
              <a:rPr sz="1300" b="1" spc="-265" dirty="0">
                <a:solidFill>
                  <a:srgbClr val="FFFFFF"/>
                </a:solidFill>
                <a:latin typeface="Lucida Sans"/>
                <a:cs typeface="Lucida Sans"/>
              </a:rPr>
              <a:t> </a:t>
            </a:r>
            <a:r>
              <a:rPr sz="1300" b="1" spc="-45" dirty="0">
                <a:solidFill>
                  <a:srgbClr val="FFFFFF"/>
                </a:solidFill>
                <a:latin typeface="Lucida Sans"/>
                <a:cs typeface="Lucida Sans"/>
              </a:rPr>
              <a:t>A</a:t>
            </a:r>
            <a:r>
              <a:rPr sz="1300" b="1" spc="-180" dirty="0">
                <a:solidFill>
                  <a:srgbClr val="FFFFFF"/>
                </a:solidFill>
                <a:latin typeface="Lucida Sans"/>
                <a:cs typeface="Lucida Sans"/>
              </a:rPr>
              <a:t> </a:t>
            </a:r>
            <a:r>
              <a:rPr sz="1300" b="1" spc="-15" dirty="0">
                <a:solidFill>
                  <a:srgbClr val="FFFFFF"/>
                </a:solidFill>
                <a:latin typeface="Lucida Sans"/>
                <a:cs typeface="Lucida Sans"/>
              </a:rPr>
              <a:t>S</a:t>
            </a:r>
            <a:r>
              <a:rPr sz="1300" b="1" spc="-175" dirty="0">
                <a:solidFill>
                  <a:srgbClr val="FFFFFF"/>
                </a:solidFill>
                <a:latin typeface="Lucida Sans"/>
                <a:cs typeface="Lucida Sans"/>
              </a:rPr>
              <a:t> </a:t>
            </a:r>
            <a:r>
              <a:rPr sz="1300" b="1" spc="-40" dirty="0">
                <a:solidFill>
                  <a:srgbClr val="FFFFFF"/>
                </a:solidFill>
                <a:latin typeface="Lucida Sans"/>
                <a:cs typeface="Lucida Sans"/>
              </a:rPr>
              <a:t>E</a:t>
            </a:r>
            <a:r>
              <a:rPr sz="1300" b="1" spc="-190" dirty="0">
                <a:solidFill>
                  <a:srgbClr val="FFFFFF"/>
                </a:solidFill>
                <a:latin typeface="Lucida Sans"/>
                <a:cs typeface="Lucida Sans"/>
              </a:rPr>
              <a:t> </a:t>
            </a:r>
            <a:r>
              <a:rPr sz="1300" b="1" spc="-130" dirty="0">
                <a:solidFill>
                  <a:srgbClr val="FFFFFF"/>
                </a:solidFill>
                <a:latin typeface="Lucida Sans"/>
                <a:cs typeface="Lucida Sans"/>
              </a:rPr>
              <a:t>T</a:t>
            </a:r>
            <a:endParaRPr sz="1300">
              <a:latin typeface="Lucida Sans"/>
              <a:cs typeface="Lucida Sans"/>
            </a:endParaRPr>
          </a:p>
        </p:txBody>
      </p:sp>
      <p:sp>
        <p:nvSpPr>
          <p:cNvPr id="29" name="object 29"/>
          <p:cNvSpPr txBox="1"/>
          <p:nvPr/>
        </p:nvSpPr>
        <p:spPr>
          <a:xfrm>
            <a:off x="8622264" y="4592378"/>
            <a:ext cx="1090295" cy="428625"/>
          </a:xfrm>
          <a:prstGeom prst="rect">
            <a:avLst/>
          </a:prstGeom>
        </p:spPr>
        <p:txBody>
          <a:bodyPr vert="horz" wrap="square" lIns="0" tIns="15875" rIns="0" bIns="0" rtlCol="0">
            <a:spAutoFit/>
          </a:bodyPr>
          <a:lstStyle/>
          <a:p>
            <a:pPr marL="29845" algn="ctr">
              <a:lnSpc>
                <a:spcPct val="100000"/>
              </a:lnSpc>
              <a:spcBef>
                <a:spcPts val="125"/>
              </a:spcBef>
            </a:pPr>
            <a:r>
              <a:rPr sz="1300" b="1" spc="70" dirty="0">
                <a:solidFill>
                  <a:srgbClr val="FFFFFF"/>
                </a:solidFill>
                <a:latin typeface="Lucida Sans"/>
                <a:cs typeface="Lucida Sans"/>
              </a:rPr>
              <a:t>M</a:t>
            </a:r>
            <a:r>
              <a:rPr sz="1300" b="1" spc="-180" dirty="0">
                <a:solidFill>
                  <a:srgbClr val="FFFFFF"/>
                </a:solidFill>
                <a:latin typeface="Lucida Sans"/>
                <a:cs typeface="Lucida Sans"/>
              </a:rPr>
              <a:t> </a:t>
            </a:r>
            <a:r>
              <a:rPr sz="1300" b="1" spc="-65" dirty="0">
                <a:solidFill>
                  <a:srgbClr val="FFFFFF"/>
                </a:solidFill>
                <a:latin typeface="Lucida Sans"/>
                <a:cs typeface="Lucida Sans"/>
              </a:rPr>
              <a:t>Y</a:t>
            </a:r>
            <a:r>
              <a:rPr sz="1300" b="1" spc="-165" dirty="0">
                <a:solidFill>
                  <a:srgbClr val="FFFFFF"/>
                </a:solidFill>
                <a:latin typeface="Lucida Sans"/>
                <a:cs typeface="Lucida Sans"/>
              </a:rPr>
              <a:t> </a:t>
            </a:r>
            <a:r>
              <a:rPr sz="1300" b="1" spc="-15" dirty="0">
                <a:solidFill>
                  <a:srgbClr val="FFFFFF"/>
                </a:solidFill>
                <a:latin typeface="Lucida Sans"/>
                <a:cs typeface="Lucida Sans"/>
              </a:rPr>
              <a:t>S</a:t>
            </a:r>
            <a:r>
              <a:rPr sz="1300" b="1" spc="-170" dirty="0">
                <a:solidFill>
                  <a:srgbClr val="FFFFFF"/>
                </a:solidFill>
                <a:latin typeface="Lucida Sans"/>
                <a:cs typeface="Lucida Sans"/>
              </a:rPr>
              <a:t> </a:t>
            </a:r>
            <a:r>
              <a:rPr sz="1300" b="1" spc="110" dirty="0">
                <a:solidFill>
                  <a:srgbClr val="FFFFFF"/>
                </a:solidFill>
                <a:latin typeface="Lucida Sans"/>
                <a:cs typeface="Lucida Sans"/>
              </a:rPr>
              <a:t>QL</a:t>
            </a:r>
            <a:r>
              <a:rPr sz="1300" b="1" spc="-165" dirty="0">
                <a:solidFill>
                  <a:srgbClr val="FFFFFF"/>
                </a:solidFill>
                <a:latin typeface="Lucida Sans"/>
                <a:cs typeface="Lucida Sans"/>
              </a:rPr>
              <a:t> </a:t>
            </a:r>
            <a:endParaRPr sz="1300">
              <a:latin typeface="Lucida Sans"/>
              <a:cs typeface="Lucida Sans"/>
            </a:endParaRPr>
          </a:p>
          <a:p>
            <a:pPr algn="ctr">
              <a:lnSpc>
                <a:spcPct val="100000"/>
              </a:lnSpc>
              <a:spcBef>
                <a:spcPts val="25"/>
              </a:spcBef>
            </a:pPr>
            <a:r>
              <a:rPr sz="1300" b="1" spc="-50" dirty="0">
                <a:solidFill>
                  <a:srgbClr val="FFFFFF"/>
                </a:solidFill>
                <a:latin typeface="Lucida Sans"/>
                <a:cs typeface="Lucida Sans"/>
              </a:rPr>
              <a:t>D</a:t>
            </a:r>
            <a:r>
              <a:rPr sz="1300" b="1" spc="-185" dirty="0">
                <a:solidFill>
                  <a:srgbClr val="FFFFFF"/>
                </a:solidFill>
                <a:latin typeface="Lucida Sans"/>
                <a:cs typeface="Lucida Sans"/>
              </a:rPr>
              <a:t> </a:t>
            </a:r>
            <a:r>
              <a:rPr sz="1300" b="1" spc="-15" dirty="0">
                <a:solidFill>
                  <a:srgbClr val="FFFFFF"/>
                </a:solidFill>
                <a:latin typeface="Lucida Sans"/>
                <a:cs typeface="Lucida Sans"/>
              </a:rPr>
              <a:t>AT</a:t>
            </a:r>
            <a:r>
              <a:rPr sz="1300" b="1" spc="-265" dirty="0">
                <a:solidFill>
                  <a:srgbClr val="FFFFFF"/>
                </a:solidFill>
                <a:latin typeface="Lucida Sans"/>
                <a:cs typeface="Lucida Sans"/>
              </a:rPr>
              <a:t> </a:t>
            </a:r>
            <a:r>
              <a:rPr sz="1300" b="1" spc="-45" dirty="0">
                <a:solidFill>
                  <a:srgbClr val="FFFFFF"/>
                </a:solidFill>
                <a:latin typeface="Lucida Sans"/>
                <a:cs typeface="Lucida Sans"/>
              </a:rPr>
              <a:t>A</a:t>
            </a:r>
            <a:r>
              <a:rPr sz="1300" b="1" spc="-175" dirty="0">
                <a:solidFill>
                  <a:srgbClr val="FFFFFF"/>
                </a:solidFill>
                <a:latin typeface="Lucida Sans"/>
                <a:cs typeface="Lucida Sans"/>
              </a:rPr>
              <a:t> </a:t>
            </a:r>
            <a:r>
              <a:rPr sz="1300" b="1" spc="70" dirty="0">
                <a:solidFill>
                  <a:srgbClr val="FFFFFF"/>
                </a:solidFill>
                <a:latin typeface="Lucida Sans"/>
                <a:cs typeface="Lucida Sans"/>
              </a:rPr>
              <a:t>B</a:t>
            </a:r>
            <a:r>
              <a:rPr sz="1300" b="1" spc="-215" dirty="0">
                <a:solidFill>
                  <a:srgbClr val="FFFFFF"/>
                </a:solidFill>
                <a:latin typeface="Lucida Sans"/>
                <a:cs typeface="Lucida Sans"/>
              </a:rPr>
              <a:t> </a:t>
            </a:r>
            <a:r>
              <a:rPr sz="1300" b="1" spc="-45" dirty="0">
                <a:solidFill>
                  <a:srgbClr val="FFFFFF"/>
                </a:solidFill>
                <a:latin typeface="Lucida Sans"/>
                <a:cs typeface="Lucida Sans"/>
              </a:rPr>
              <a:t>A</a:t>
            </a:r>
            <a:r>
              <a:rPr sz="1300" b="1" spc="-195" dirty="0">
                <a:solidFill>
                  <a:srgbClr val="FFFFFF"/>
                </a:solidFill>
                <a:latin typeface="Lucida Sans"/>
                <a:cs typeface="Lucida Sans"/>
              </a:rPr>
              <a:t> </a:t>
            </a:r>
            <a:r>
              <a:rPr sz="1300" b="1" spc="-15" dirty="0">
                <a:solidFill>
                  <a:srgbClr val="FFFFFF"/>
                </a:solidFill>
                <a:latin typeface="Lucida Sans"/>
                <a:cs typeface="Lucida Sans"/>
              </a:rPr>
              <a:t>S</a:t>
            </a:r>
            <a:r>
              <a:rPr sz="1300" b="1" spc="-175" dirty="0">
                <a:solidFill>
                  <a:srgbClr val="FFFFFF"/>
                </a:solidFill>
                <a:latin typeface="Lucida Sans"/>
                <a:cs typeface="Lucida Sans"/>
              </a:rPr>
              <a:t> </a:t>
            </a:r>
            <a:r>
              <a:rPr sz="1300" b="1" spc="-40" dirty="0">
                <a:solidFill>
                  <a:srgbClr val="FFFFFF"/>
                </a:solidFill>
                <a:latin typeface="Lucida Sans"/>
                <a:cs typeface="Lucida Sans"/>
              </a:rPr>
              <a:t>E</a:t>
            </a:r>
            <a:endParaRPr sz="1300">
              <a:latin typeface="Lucida Sans"/>
              <a:cs typeface="Lucida Sans"/>
            </a:endParaRPr>
          </a:p>
        </p:txBody>
      </p:sp>
      <p:sp>
        <p:nvSpPr>
          <p:cNvPr id="30" name="object 30"/>
          <p:cNvSpPr/>
          <p:nvPr/>
        </p:nvSpPr>
        <p:spPr>
          <a:xfrm>
            <a:off x="4544673" y="7226727"/>
            <a:ext cx="2704666" cy="2883135"/>
          </a:xfrm>
          <a:prstGeom prst="rect">
            <a:avLst/>
          </a:prstGeom>
          <a:blipFill>
            <a:blip r:embed="rId24" cstate="print"/>
            <a:stretch>
              <a:fillRect/>
            </a:stretch>
          </a:blipFill>
        </p:spPr>
        <p:txBody>
          <a:bodyPr wrap="square" lIns="0" tIns="0" rIns="0" bIns="0" rtlCol="0"/>
          <a:lstStyle/>
          <a:p>
            <a:endParaRPr/>
          </a:p>
        </p:txBody>
      </p:sp>
      <p:sp>
        <p:nvSpPr>
          <p:cNvPr id="31" name="object 31"/>
          <p:cNvSpPr/>
          <p:nvPr/>
        </p:nvSpPr>
        <p:spPr>
          <a:xfrm>
            <a:off x="5200723" y="7583654"/>
            <a:ext cx="1691680" cy="1847525"/>
          </a:xfrm>
          <a:prstGeom prst="rect">
            <a:avLst/>
          </a:prstGeom>
          <a:blipFill>
            <a:blip r:embed="rId25" cstate="print"/>
            <a:stretch>
              <a:fillRect/>
            </a:stretch>
          </a:blipFill>
        </p:spPr>
        <p:txBody>
          <a:bodyPr wrap="square" lIns="0" tIns="0" rIns="0" bIns="0" rtlCol="0"/>
          <a:lstStyle/>
          <a:p>
            <a:endParaRPr/>
          </a:p>
        </p:txBody>
      </p:sp>
      <p:sp>
        <p:nvSpPr>
          <p:cNvPr id="32" name="object 32"/>
          <p:cNvSpPr/>
          <p:nvPr/>
        </p:nvSpPr>
        <p:spPr>
          <a:xfrm>
            <a:off x="5630555" y="7855127"/>
            <a:ext cx="834528" cy="832015"/>
          </a:xfrm>
          <a:prstGeom prst="rect">
            <a:avLst/>
          </a:prstGeom>
          <a:blipFill>
            <a:blip r:embed="rId26" cstate="print"/>
            <a:stretch>
              <a:fillRect/>
            </a:stretch>
          </a:blipFill>
        </p:spPr>
        <p:txBody>
          <a:bodyPr wrap="square" lIns="0" tIns="0" rIns="0" bIns="0" rtlCol="0"/>
          <a:lstStyle/>
          <a:p>
            <a:endParaRPr/>
          </a:p>
        </p:txBody>
      </p:sp>
      <p:sp>
        <p:nvSpPr>
          <p:cNvPr id="33" name="object 33"/>
          <p:cNvSpPr txBox="1"/>
          <p:nvPr/>
        </p:nvSpPr>
        <p:spPr>
          <a:xfrm>
            <a:off x="5349400" y="8804023"/>
            <a:ext cx="1362710" cy="428625"/>
          </a:xfrm>
          <a:prstGeom prst="rect">
            <a:avLst/>
          </a:prstGeom>
        </p:spPr>
        <p:txBody>
          <a:bodyPr vert="horz" wrap="square" lIns="0" tIns="15875" rIns="0" bIns="0" rtlCol="0">
            <a:spAutoFit/>
          </a:bodyPr>
          <a:lstStyle/>
          <a:p>
            <a:pPr algn="ctr">
              <a:lnSpc>
                <a:spcPct val="100000"/>
              </a:lnSpc>
              <a:spcBef>
                <a:spcPts val="125"/>
              </a:spcBef>
            </a:pPr>
            <a:r>
              <a:rPr sz="1300" b="1" spc="-50" dirty="0">
                <a:solidFill>
                  <a:srgbClr val="FFFFFF"/>
                </a:solidFill>
                <a:latin typeface="Lucida Sans"/>
                <a:cs typeface="Lucida Sans"/>
              </a:rPr>
              <a:t>D</a:t>
            </a:r>
            <a:r>
              <a:rPr sz="1300" b="1" spc="-180" dirty="0">
                <a:solidFill>
                  <a:srgbClr val="FFFFFF"/>
                </a:solidFill>
                <a:latin typeface="Lucida Sans"/>
                <a:cs typeface="Lucida Sans"/>
              </a:rPr>
              <a:t> </a:t>
            </a:r>
            <a:r>
              <a:rPr sz="1300" b="1" spc="-15" dirty="0">
                <a:solidFill>
                  <a:srgbClr val="FFFFFF"/>
                </a:solidFill>
                <a:latin typeface="Lucida Sans"/>
                <a:cs typeface="Lucida Sans"/>
              </a:rPr>
              <a:t>AT</a:t>
            </a:r>
            <a:r>
              <a:rPr sz="1300" b="1" spc="-254" dirty="0">
                <a:solidFill>
                  <a:srgbClr val="FFFFFF"/>
                </a:solidFill>
                <a:latin typeface="Lucida Sans"/>
                <a:cs typeface="Lucida Sans"/>
              </a:rPr>
              <a:t> </a:t>
            </a:r>
            <a:r>
              <a:rPr sz="1300" b="1" spc="-45" dirty="0">
                <a:solidFill>
                  <a:srgbClr val="FFFFFF"/>
                </a:solidFill>
                <a:latin typeface="Lucida Sans"/>
                <a:cs typeface="Lucida Sans"/>
              </a:rPr>
              <a:t>A</a:t>
            </a:r>
            <a:endParaRPr sz="1300">
              <a:latin typeface="Lucida Sans"/>
              <a:cs typeface="Lucida Sans"/>
            </a:endParaRPr>
          </a:p>
          <a:p>
            <a:pPr algn="ctr">
              <a:lnSpc>
                <a:spcPct val="100000"/>
              </a:lnSpc>
              <a:spcBef>
                <a:spcPts val="25"/>
              </a:spcBef>
            </a:pPr>
            <a:r>
              <a:rPr sz="1300" b="1" spc="35" dirty="0">
                <a:solidFill>
                  <a:srgbClr val="FFFFFF"/>
                </a:solidFill>
                <a:latin typeface="Lucida Sans"/>
                <a:cs typeface="Lucida Sans"/>
              </a:rPr>
              <a:t>P</a:t>
            </a:r>
            <a:r>
              <a:rPr sz="1300" b="1" spc="-175" dirty="0">
                <a:solidFill>
                  <a:srgbClr val="FFFFFF"/>
                </a:solidFill>
                <a:latin typeface="Lucida Sans"/>
                <a:cs typeface="Lucida Sans"/>
              </a:rPr>
              <a:t> </a:t>
            </a:r>
            <a:r>
              <a:rPr sz="1300" b="1" spc="95" dirty="0">
                <a:solidFill>
                  <a:srgbClr val="FFFFFF"/>
                </a:solidFill>
                <a:latin typeface="Lucida Sans"/>
                <a:cs typeface="Lucida Sans"/>
              </a:rPr>
              <a:t>RE</a:t>
            </a:r>
            <a:r>
              <a:rPr sz="1300" b="1" spc="-160" dirty="0">
                <a:solidFill>
                  <a:srgbClr val="FFFFFF"/>
                </a:solidFill>
                <a:latin typeface="Lucida Sans"/>
                <a:cs typeface="Lucida Sans"/>
              </a:rPr>
              <a:t> </a:t>
            </a:r>
            <a:r>
              <a:rPr sz="1300" b="1" spc="35" dirty="0">
                <a:solidFill>
                  <a:srgbClr val="FFFFFF"/>
                </a:solidFill>
                <a:latin typeface="Lucida Sans"/>
                <a:cs typeface="Lucida Sans"/>
              </a:rPr>
              <a:t>P</a:t>
            </a:r>
            <a:r>
              <a:rPr sz="1300" b="1" spc="-170" dirty="0">
                <a:solidFill>
                  <a:srgbClr val="FFFFFF"/>
                </a:solidFill>
                <a:latin typeface="Lucida Sans"/>
                <a:cs typeface="Lucida Sans"/>
              </a:rPr>
              <a:t> </a:t>
            </a:r>
            <a:r>
              <a:rPr sz="1300" b="1" spc="105" dirty="0">
                <a:solidFill>
                  <a:srgbClr val="FFFFFF"/>
                </a:solidFill>
                <a:latin typeface="Lucida Sans"/>
                <a:cs typeface="Lucida Sans"/>
              </a:rPr>
              <a:t>RO</a:t>
            </a:r>
            <a:r>
              <a:rPr sz="1300" b="1" spc="-180" dirty="0">
                <a:solidFill>
                  <a:srgbClr val="FFFFFF"/>
                </a:solidFill>
                <a:latin typeface="Lucida Sans"/>
                <a:cs typeface="Lucida Sans"/>
              </a:rPr>
              <a:t> </a:t>
            </a:r>
            <a:r>
              <a:rPr sz="1300" b="1" spc="-85" dirty="0">
                <a:solidFill>
                  <a:srgbClr val="FFFFFF"/>
                </a:solidFill>
                <a:latin typeface="Lucida Sans"/>
                <a:cs typeface="Lucida Sans"/>
              </a:rPr>
              <a:t>C</a:t>
            </a:r>
            <a:r>
              <a:rPr sz="1300" b="1" spc="-185" dirty="0">
                <a:solidFill>
                  <a:srgbClr val="FFFFFF"/>
                </a:solidFill>
                <a:latin typeface="Lucida Sans"/>
                <a:cs typeface="Lucida Sans"/>
              </a:rPr>
              <a:t> </a:t>
            </a:r>
            <a:r>
              <a:rPr sz="1300" b="1" spc="-40" dirty="0">
                <a:solidFill>
                  <a:srgbClr val="FFFFFF"/>
                </a:solidFill>
                <a:latin typeface="Lucida Sans"/>
                <a:cs typeface="Lucida Sans"/>
              </a:rPr>
              <a:t>E</a:t>
            </a:r>
            <a:r>
              <a:rPr sz="1300" b="1" spc="-180" dirty="0">
                <a:solidFill>
                  <a:srgbClr val="FFFFFF"/>
                </a:solidFill>
                <a:latin typeface="Lucida Sans"/>
                <a:cs typeface="Lucida Sans"/>
              </a:rPr>
              <a:t> </a:t>
            </a:r>
            <a:r>
              <a:rPr sz="1300" b="1" spc="-15" dirty="0">
                <a:solidFill>
                  <a:srgbClr val="FFFFFF"/>
                </a:solidFill>
                <a:latin typeface="Lucida Sans"/>
                <a:cs typeface="Lucida Sans"/>
              </a:rPr>
              <a:t>S</a:t>
            </a:r>
            <a:r>
              <a:rPr sz="1300" b="1" spc="-190" dirty="0">
                <a:solidFill>
                  <a:srgbClr val="FFFFFF"/>
                </a:solidFill>
                <a:latin typeface="Lucida Sans"/>
                <a:cs typeface="Lucida Sans"/>
              </a:rPr>
              <a:t> </a:t>
            </a:r>
            <a:r>
              <a:rPr sz="1300" b="1" spc="-15" dirty="0">
                <a:solidFill>
                  <a:srgbClr val="FFFFFF"/>
                </a:solidFill>
                <a:latin typeface="Lucida Sans"/>
                <a:cs typeface="Lucida Sans"/>
              </a:rPr>
              <a:t>S</a:t>
            </a:r>
            <a:endParaRPr sz="1300">
              <a:latin typeface="Lucida Sans"/>
              <a:cs typeface="Lucida Sans"/>
            </a:endParaRPr>
          </a:p>
        </p:txBody>
      </p:sp>
      <p:sp>
        <p:nvSpPr>
          <p:cNvPr id="34" name="object 34"/>
          <p:cNvSpPr/>
          <p:nvPr/>
        </p:nvSpPr>
        <p:spPr>
          <a:xfrm>
            <a:off x="10863956" y="7226727"/>
            <a:ext cx="2704677" cy="2883135"/>
          </a:xfrm>
          <a:prstGeom prst="rect">
            <a:avLst/>
          </a:prstGeom>
          <a:blipFill>
            <a:blip r:embed="rId21" cstate="print"/>
            <a:stretch>
              <a:fillRect/>
            </a:stretch>
          </a:blipFill>
        </p:spPr>
        <p:txBody>
          <a:bodyPr wrap="square" lIns="0" tIns="0" rIns="0" bIns="0" rtlCol="0"/>
          <a:lstStyle/>
          <a:p>
            <a:endParaRPr/>
          </a:p>
        </p:txBody>
      </p:sp>
      <p:sp>
        <p:nvSpPr>
          <p:cNvPr id="35" name="object 35"/>
          <p:cNvSpPr/>
          <p:nvPr/>
        </p:nvSpPr>
        <p:spPr>
          <a:xfrm>
            <a:off x="11520016" y="7583654"/>
            <a:ext cx="1691678" cy="1847525"/>
          </a:xfrm>
          <a:prstGeom prst="rect">
            <a:avLst/>
          </a:prstGeom>
          <a:blipFill>
            <a:blip r:embed="rId27" cstate="print"/>
            <a:stretch>
              <a:fillRect/>
            </a:stretch>
          </a:blipFill>
        </p:spPr>
        <p:txBody>
          <a:bodyPr wrap="square" lIns="0" tIns="0" rIns="0" bIns="0" rtlCol="0"/>
          <a:lstStyle/>
          <a:p>
            <a:endParaRPr/>
          </a:p>
        </p:txBody>
      </p:sp>
      <p:sp>
        <p:nvSpPr>
          <p:cNvPr id="36" name="object 36"/>
          <p:cNvSpPr txBox="1"/>
          <p:nvPr/>
        </p:nvSpPr>
        <p:spPr>
          <a:xfrm>
            <a:off x="11725062" y="8805249"/>
            <a:ext cx="1278255" cy="428625"/>
          </a:xfrm>
          <a:prstGeom prst="rect">
            <a:avLst/>
          </a:prstGeom>
        </p:spPr>
        <p:txBody>
          <a:bodyPr vert="horz" wrap="square" lIns="0" tIns="12700" rIns="0" bIns="0" rtlCol="0">
            <a:spAutoFit/>
          </a:bodyPr>
          <a:lstStyle/>
          <a:p>
            <a:pPr marL="107950" marR="5080" indent="-95885">
              <a:lnSpc>
                <a:spcPct val="101499"/>
              </a:lnSpc>
              <a:spcBef>
                <a:spcPts val="100"/>
              </a:spcBef>
            </a:pPr>
            <a:r>
              <a:rPr sz="1300" b="1" spc="-15" dirty="0">
                <a:solidFill>
                  <a:srgbClr val="FFFFFF"/>
                </a:solidFill>
                <a:latin typeface="Lucida Sans"/>
                <a:cs typeface="Lucida Sans"/>
              </a:rPr>
              <a:t>S</a:t>
            </a:r>
            <a:r>
              <a:rPr sz="1300" b="1" spc="-175" dirty="0">
                <a:solidFill>
                  <a:srgbClr val="FFFFFF"/>
                </a:solidFill>
                <a:latin typeface="Lucida Sans"/>
                <a:cs typeface="Lucida Sans"/>
              </a:rPr>
              <a:t> </a:t>
            </a:r>
            <a:r>
              <a:rPr sz="1300" b="1" spc="-40" dirty="0">
                <a:solidFill>
                  <a:srgbClr val="FFFFFF"/>
                </a:solidFill>
                <a:latin typeface="Lucida Sans"/>
                <a:cs typeface="Lucida Sans"/>
              </a:rPr>
              <a:t>E</a:t>
            </a:r>
            <a:r>
              <a:rPr sz="1300" b="1" spc="-160" dirty="0">
                <a:solidFill>
                  <a:srgbClr val="FFFFFF"/>
                </a:solidFill>
                <a:latin typeface="Lucida Sans"/>
                <a:cs typeface="Lucida Sans"/>
              </a:rPr>
              <a:t> </a:t>
            </a:r>
            <a:r>
              <a:rPr sz="1300" b="1" spc="95" dirty="0">
                <a:solidFill>
                  <a:srgbClr val="FFFFFF"/>
                </a:solidFill>
                <a:latin typeface="Lucida Sans"/>
                <a:cs typeface="Lucida Sans"/>
              </a:rPr>
              <a:t>NT</a:t>
            </a:r>
            <a:r>
              <a:rPr sz="1300" b="1" spc="-165" dirty="0">
                <a:solidFill>
                  <a:srgbClr val="FFFFFF"/>
                </a:solidFill>
                <a:latin typeface="Lucida Sans"/>
                <a:cs typeface="Lucida Sans"/>
              </a:rPr>
              <a:t> </a:t>
            </a:r>
            <a:r>
              <a:rPr sz="1300" b="1" spc="5" dirty="0">
                <a:solidFill>
                  <a:srgbClr val="FFFFFF"/>
                </a:solidFill>
                <a:latin typeface="Lucida Sans"/>
                <a:cs typeface="Lucida Sans"/>
              </a:rPr>
              <a:t>I</a:t>
            </a:r>
            <a:r>
              <a:rPr sz="1300" b="1" spc="-180" dirty="0">
                <a:solidFill>
                  <a:srgbClr val="FFFFFF"/>
                </a:solidFill>
                <a:latin typeface="Lucida Sans"/>
                <a:cs typeface="Lucida Sans"/>
              </a:rPr>
              <a:t> </a:t>
            </a:r>
            <a:r>
              <a:rPr sz="1300" b="1" spc="70" dirty="0">
                <a:solidFill>
                  <a:srgbClr val="FFFFFF"/>
                </a:solidFill>
                <a:latin typeface="Lucida Sans"/>
                <a:cs typeface="Lucida Sans"/>
              </a:rPr>
              <a:t>M</a:t>
            </a:r>
            <a:r>
              <a:rPr sz="1300" b="1" spc="-195" dirty="0">
                <a:solidFill>
                  <a:srgbClr val="FFFFFF"/>
                </a:solidFill>
                <a:latin typeface="Lucida Sans"/>
                <a:cs typeface="Lucida Sans"/>
              </a:rPr>
              <a:t> </a:t>
            </a:r>
            <a:r>
              <a:rPr sz="1300" b="1" spc="-40" dirty="0">
                <a:solidFill>
                  <a:srgbClr val="FFFFFF"/>
                </a:solidFill>
                <a:latin typeface="Lucida Sans"/>
                <a:cs typeface="Lucida Sans"/>
              </a:rPr>
              <a:t>E</a:t>
            </a:r>
            <a:r>
              <a:rPr sz="1300" b="1" spc="-180" dirty="0">
                <a:solidFill>
                  <a:srgbClr val="FFFFFF"/>
                </a:solidFill>
                <a:latin typeface="Lucida Sans"/>
                <a:cs typeface="Lucida Sans"/>
              </a:rPr>
              <a:t> </a:t>
            </a:r>
            <a:r>
              <a:rPr sz="1300" b="1" spc="95" dirty="0">
                <a:solidFill>
                  <a:srgbClr val="FFFFFF"/>
                </a:solidFill>
                <a:latin typeface="Lucida Sans"/>
                <a:cs typeface="Lucida Sans"/>
              </a:rPr>
              <a:t>NT  </a:t>
            </a:r>
            <a:r>
              <a:rPr sz="1300" b="1" spc="140" dirty="0">
                <a:solidFill>
                  <a:srgbClr val="FFFFFF"/>
                </a:solidFill>
                <a:latin typeface="Lucida Sans"/>
                <a:cs typeface="Lucida Sans"/>
              </a:rPr>
              <a:t>AN</a:t>
            </a:r>
            <a:r>
              <a:rPr sz="1300" b="1" spc="-180" dirty="0">
                <a:solidFill>
                  <a:srgbClr val="FFFFFF"/>
                </a:solidFill>
                <a:latin typeface="Lucida Sans"/>
                <a:cs typeface="Lucida Sans"/>
              </a:rPr>
              <a:t> </a:t>
            </a:r>
            <a:r>
              <a:rPr sz="1300" b="1" spc="100" dirty="0">
                <a:solidFill>
                  <a:srgbClr val="FFFFFF"/>
                </a:solidFill>
                <a:latin typeface="Lucida Sans"/>
                <a:cs typeface="Lucida Sans"/>
              </a:rPr>
              <a:t>AL</a:t>
            </a:r>
            <a:r>
              <a:rPr sz="1300" b="1" spc="-204" dirty="0">
                <a:solidFill>
                  <a:srgbClr val="FFFFFF"/>
                </a:solidFill>
                <a:latin typeface="Lucida Sans"/>
                <a:cs typeface="Lucida Sans"/>
              </a:rPr>
              <a:t> </a:t>
            </a:r>
            <a:r>
              <a:rPr sz="1300" b="1" spc="-65" dirty="0">
                <a:solidFill>
                  <a:srgbClr val="FFFFFF"/>
                </a:solidFill>
                <a:latin typeface="Lucida Sans"/>
                <a:cs typeface="Lucida Sans"/>
              </a:rPr>
              <a:t>Y</a:t>
            </a:r>
            <a:r>
              <a:rPr sz="1300" b="1" spc="-165" dirty="0">
                <a:solidFill>
                  <a:srgbClr val="FFFFFF"/>
                </a:solidFill>
                <a:latin typeface="Lucida Sans"/>
                <a:cs typeface="Lucida Sans"/>
              </a:rPr>
              <a:t> </a:t>
            </a:r>
            <a:r>
              <a:rPr sz="1300" b="1" spc="-15" dirty="0">
                <a:solidFill>
                  <a:srgbClr val="FFFFFF"/>
                </a:solidFill>
                <a:latin typeface="Lucida Sans"/>
                <a:cs typeface="Lucida Sans"/>
              </a:rPr>
              <a:t>S</a:t>
            </a:r>
            <a:r>
              <a:rPr sz="1300" b="1" spc="-190" dirty="0">
                <a:solidFill>
                  <a:srgbClr val="FFFFFF"/>
                </a:solidFill>
                <a:latin typeface="Lucida Sans"/>
                <a:cs typeface="Lucida Sans"/>
              </a:rPr>
              <a:t> </a:t>
            </a:r>
            <a:r>
              <a:rPr sz="1300" b="1" spc="5" dirty="0">
                <a:solidFill>
                  <a:srgbClr val="FFFFFF"/>
                </a:solidFill>
                <a:latin typeface="Lucida Sans"/>
                <a:cs typeface="Lucida Sans"/>
              </a:rPr>
              <a:t>I</a:t>
            </a:r>
            <a:r>
              <a:rPr sz="1300" b="1" spc="-190" dirty="0">
                <a:solidFill>
                  <a:srgbClr val="FFFFFF"/>
                </a:solidFill>
                <a:latin typeface="Lucida Sans"/>
                <a:cs typeface="Lucida Sans"/>
              </a:rPr>
              <a:t> </a:t>
            </a:r>
            <a:r>
              <a:rPr sz="1300" b="1" spc="-15" dirty="0">
                <a:solidFill>
                  <a:srgbClr val="FFFFFF"/>
                </a:solidFill>
                <a:latin typeface="Lucida Sans"/>
                <a:cs typeface="Lucida Sans"/>
              </a:rPr>
              <a:t>S</a:t>
            </a:r>
            <a:endParaRPr sz="1300">
              <a:latin typeface="Lucida Sans"/>
              <a:cs typeface="Lucida Sans"/>
            </a:endParaRPr>
          </a:p>
        </p:txBody>
      </p:sp>
      <p:sp>
        <p:nvSpPr>
          <p:cNvPr id="37" name="object 37"/>
          <p:cNvSpPr/>
          <p:nvPr/>
        </p:nvSpPr>
        <p:spPr>
          <a:xfrm>
            <a:off x="11854329" y="7767149"/>
            <a:ext cx="1005456" cy="1005456"/>
          </a:xfrm>
          <a:prstGeom prst="rect">
            <a:avLst/>
          </a:prstGeom>
          <a:blipFill>
            <a:blip r:embed="rId28" cstate="print"/>
            <a:stretch>
              <a:fillRect/>
            </a:stretch>
          </a:blipFill>
        </p:spPr>
        <p:txBody>
          <a:bodyPr wrap="square" lIns="0" tIns="0" rIns="0" bIns="0" rtlCol="0"/>
          <a:lstStyle/>
          <a:p>
            <a:endParaRPr/>
          </a:p>
        </p:txBody>
      </p:sp>
      <p:sp>
        <p:nvSpPr>
          <p:cNvPr id="38" name="object 38"/>
          <p:cNvSpPr/>
          <p:nvPr/>
        </p:nvSpPr>
        <p:spPr>
          <a:xfrm>
            <a:off x="8337746" y="3488933"/>
            <a:ext cx="1691680" cy="1128624"/>
          </a:xfrm>
          <a:prstGeom prst="rect">
            <a:avLst/>
          </a:prstGeom>
          <a:blipFill>
            <a:blip r:embed="rId29" cstate="print"/>
            <a:stretch>
              <a:fillRect/>
            </a:stretch>
          </a:blipFill>
        </p:spPr>
        <p:txBody>
          <a:bodyPr wrap="square" lIns="0" tIns="0" rIns="0" bIns="0" rtlCol="0"/>
          <a:lstStyle/>
          <a:p>
            <a:endParaRPr/>
          </a:p>
        </p:txBody>
      </p:sp>
      <p:sp>
        <p:nvSpPr>
          <p:cNvPr id="39" name="object 39"/>
          <p:cNvSpPr/>
          <p:nvPr/>
        </p:nvSpPr>
        <p:spPr>
          <a:xfrm>
            <a:off x="11989792" y="5707581"/>
            <a:ext cx="751205" cy="711200"/>
          </a:xfrm>
          <a:custGeom>
            <a:avLst/>
            <a:gdLst/>
            <a:ahLst/>
            <a:cxnLst/>
            <a:rect l="l" t="t" r="r" b="b"/>
            <a:pathLst>
              <a:path w="751204" h="711200">
                <a:moveTo>
                  <a:pt x="375416" y="710879"/>
                </a:moveTo>
                <a:lnTo>
                  <a:pt x="316757" y="662432"/>
                </a:lnTo>
                <a:lnTo>
                  <a:pt x="187708" y="538467"/>
                </a:lnTo>
                <a:lnTo>
                  <a:pt x="58658" y="371055"/>
                </a:lnTo>
                <a:lnTo>
                  <a:pt x="0" y="192263"/>
                </a:lnTo>
                <a:lnTo>
                  <a:pt x="3051" y="161353"/>
                </a:lnTo>
                <a:lnTo>
                  <a:pt x="25687" y="101869"/>
                </a:lnTo>
                <a:lnTo>
                  <a:pt x="66413" y="50859"/>
                </a:lnTo>
                <a:lnTo>
                  <a:pt x="120487" y="14758"/>
                </a:lnTo>
                <a:lnTo>
                  <a:pt x="183167" y="0"/>
                </a:lnTo>
                <a:lnTo>
                  <a:pt x="216252" y="2635"/>
                </a:lnTo>
                <a:lnTo>
                  <a:pt x="282949" y="31955"/>
                </a:lnTo>
                <a:lnTo>
                  <a:pt x="315374" y="60249"/>
                </a:lnTo>
                <a:lnTo>
                  <a:pt x="346394" y="98704"/>
                </a:lnTo>
                <a:lnTo>
                  <a:pt x="375416" y="148125"/>
                </a:lnTo>
                <a:lnTo>
                  <a:pt x="404438" y="98704"/>
                </a:lnTo>
                <a:lnTo>
                  <a:pt x="435458" y="60249"/>
                </a:lnTo>
                <a:lnTo>
                  <a:pt x="467883" y="31955"/>
                </a:lnTo>
                <a:lnTo>
                  <a:pt x="501121" y="13018"/>
                </a:lnTo>
                <a:lnTo>
                  <a:pt x="567664" y="0"/>
                </a:lnTo>
                <a:lnTo>
                  <a:pt x="599784" y="4309"/>
                </a:lnTo>
                <a:lnTo>
                  <a:pt x="658754" y="30543"/>
                </a:lnTo>
                <a:lnTo>
                  <a:pt x="706747" y="74903"/>
                </a:lnTo>
                <a:lnTo>
                  <a:pt x="739021" y="130954"/>
                </a:lnTo>
                <a:lnTo>
                  <a:pt x="750832" y="192263"/>
                </a:lnTo>
                <a:lnTo>
                  <a:pt x="744966" y="330710"/>
                </a:lnTo>
                <a:lnTo>
                  <a:pt x="703905" y="430882"/>
                </a:lnTo>
                <a:lnTo>
                  <a:pt x="592454" y="541398"/>
                </a:lnTo>
                <a:lnTo>
                  <a:pt x="375416" y="710879"/>
                </a:lnTo>
                <a:close/>
              </a:path>
            </a:pathLst>
          </a:custGeom>
          <a:solidFill>
            <a:srgbClr val="FFFFFF"/>
          </a:solidFill>
        </p:spPr>
        <p:txBody>
          <a:bodyPr wrap="square" lIns="0" tIns="0" rIns="0" bIns="0" rtlCol="0"/>
          <a:lstStyle/>
          <a:p>
            <a:endParaRPr/>
          </a:p>
        </p:txBody>
      </p:sp>
      <p:sp>
        <p:nvSpPr>
          <p:cNvPr id="40" name="object 40"/>
          <p:cNvSpPr/>
          <p:nvPr/>
        </p:nvSpPr>
        <p:spPr>
          <a:xfrm>
            <a:off x="7681686" y="6010114"/>
            <a:ext cx="2704677" cy="2704677"/>
          </a:xfrm>
          <a:prstGeom prst="rect">
            <a:avLst/>
          </a:prstGeom>
          <a:blipFill>
            <a:blip r:embed="rId30" cstate="print"/>
            <a:stretch>
              <a:fillRect/>
            </a:stretch>
          </a:blipFill>
        </p:spPr>
        <p:txBody>
          <a:bodyPr wrap="square" lIns="0" tIns="0" rIns="0" bIns="0" rtlCol="0"/>
          <a:lstStyle/>
          <a:p>
            <a:endParaRPr/>
          </a:p>
        </p:txBody>
      </p:sp>
      <p:sp>
        <p:nvSpPr>
          <p:cNvPr id="41" name="object 41"/>
          <p:cNvSpPr/>
          <p:nvPr/>
        </p:nvSpPr>
        <p:spPr>
          <a:xfrm>
            <a:off x="8337748" y="6367052"/>
            <a:ext cx="1691679" cy="1691680"/>
          </a:xfrm>
          <a:prstGeom prst="rect">
            <a:avLst/>
          </a:prstGeom>
          <a:blipFill>
            <a:blip r:embed="rId31" cstate="print"/>
            <a:stretch>
              <a:fillRect/>
            </a:stretch>
          </a:blipFill>
        </p:spPr>
        <p:txBody>
          <a:bodyPr wrap="square" lIns="0" tIns="0" rIns="0" bIns="0" rtlCol="0"/>
          <a:lstStyle/>
          <a:p>
            <a:endParaRPr/>
          </a:p>
        </p:txBody>
      </p:sp>
      <p:sp>
        <p:nvSpPr>
          <p:cNvPr id="42" name="object 42"/>
          <p:cNvSpPr txBox="1"/>
          <p:nvPr/>
        </p:nvSpPr>
        <p:spPr>
          <a:xfrm>
            <a:off x="8966459" y="7551184"/>
            <a:ext cx="431800" cy="227965"/>
          </a:xfrm>
          <a:prstGeom prst="rect">
            <a:avLst/>
          </a:prstGeom>
        </p:spPr>
        <p:txBody>
          <a:bodyPr vert="horz" wrap="square" lIns="0" tIns="15875" rIns="0" bIns="0" rtlCol="0">
            <a:spAutoFit/>
          </a:bodyPr>
          <a:lstStyle/>
          <a:p>
            <a:pPr marL="12700">
              <a:lnSpc>
                <a:spcPct val="100000"/>
              </a:lnSpc>
              <a:spcBef>
                <a:spcPts val="125"/>
              </a:spcBef>
            </a:pPr>
            <a:r>
              <a:rPr sz="1300" b="1" spc="-10" dirty="0">
                <a:solidFill>
                  <a:srgbClr val="FFFFFF"/>
                </a:solidFill>
                <a:latin typeface="Lucida Sans"/>
                <a:cs typeface="Lucida Sans"/>
              </a:rPr>
              <a:t>G</a:t>
            </a:r>
            <a:r>
              <a:rPr sz="1300" b="1" spc="-190" dirty="0">
                <a:solidFill>
                  <a:srgbClr val="FFFFFF"/>
                </a:solidFill>
                <a:latin typeface="Lucida Sans"/>
                <a:cs typeface="Lucida Sans"/>
              </a:rPr>
              <a:t> </a:t>
            </a:r>
            <a:r>
              <a:rPr sz="1300" b="1" spc="155" dirty="0">
                <a:solidFill>
                  <a:srgbClr val="FFFFFF"/>
                </a:solidFill>
                <a:latin typeface="Lucida Sans"/>
                <a:cs typeface="Lucida Sans"/>
              </a:rPr>
              <a:t>UI</a:t>
            </a:r>
            <a:r>
              <a:rPr sz="1300" b="1" spc="-155" dirty="0">
                <a:solidFill>
                  <a:srgbClr val="FFFFFF"/>
                </a:solidFill>
                <a:latin typeface="Lucida Sans"/>
                <a:cs typeface="Lucida Sans"/>
              </a:rPr>
              <a:t> </a:t>
            </a:r>
            <a:endParaRPr sz="1300">
              <a:latin typeface="Lucida Sans"/>
              <a:cs typeface="Lucida Sans"/>
            </a:endParaRPr>
          </a:p>
        </p:txBody>
      </p:sp>
      <p:sp>
        <p:nvSpPr>
          <p:cNvPr id="43" name="object 43"/>
          <p:cNvSpPr/>
          <p:nvPr/>
        </p:nvSpPr>
        <p:spPr>
          <a:xfrm>
            <a:off x="8947806" y="6619738"/>
            <a:ext cx="471805" cy="864235"/>
          </a:xfrm>
          <a:custGeom>
            <a:avLst/>
            <a:gdLst/>
            <a:ahLst/>
            <a:cxnLst/>
            <a:rect l="l" t="t" r="r" b="b"/>
            <a:pathLst>
              <a:path w="471804" h="864234">
                <a:moveTo>
                  <a:pt x="451878" y="863894"/>
                </a:moveTo>
                <a:lnTo>
                  <a:pt x="19646" y="863894"/>
                </a:lnTo>
                <a:lnTo>
                  <a:pt x="12022" y="862345"/>
                </a:lnTo>
                <a:lnTo>
                  <a:pt x="5774" y="858127"/>
                </a:lnTo>
                <a:lnTo>
                  <a:pt x="1551" y="851884"/>
                </a:lnTo>
                <a:lnTo>
                  <a:pt x="0" y="844260"/>
                </a:lnTo>
                <a:lnTo>
                  <a:pt x="0" y="19633"/>
                </a:lnTo>
                <a:lnTo>
                  <a:pt x="1551" y="12010"/>
                </a:lnTo>
                <a:lnTo>
                  <a:pt x="5774" y="5767"/>
                </a:lnTo>
                <a:lnTo>
                  <a:pt x="12022" y="1549"/>
                </a:lnTo>
                <a:lnTo>
                  <a:pt x="19646" y="0"/>
                </a:lnTo>
                <a:lnTo>
                  <a:pt x="451878" y="0"/>
                </a:lnTo>
                <a:lnTo>
                  <a:pt x="459507" y="1549"/>
                </a:lnTo>
                <a:lnTo>
                  <a:pt x="465754" y="5767"/>
                </a:lnTo>
                <a:lnTo>
                  <a:pt x="469975" y="12010"/>
                </a:lnTo>
                <a:lnTo>
                  <a:pt x="471525" y="19633"/>
                </a:lnTo>
                <a:lnTo>
                  <a:pt x="471525" y="39267"/>
                </a:lnTo>
                <a:lnTo>
                  <a:pt x="196468" y="39267"/>
                </a:lnTo>
                <a:lnTo>
                  <a:pt x="188844" y="40817"/>
                </a:lnTo>
                <a:lnTo>
                  <a:pt x="182597" y="45035"/>
                </a:lnTo>
                <a:lnTo>
                  <a:pt x="178373" y="51278"/>
                </a:lnTo>
                <a:lnTo>
                  <a:pt x="176822" y="58901"/>
                </a:lnTo>
                <a:lnTo>
                  <a:pt x="178373" y="66525"/>
                </a:lnTo>
                <a:lnTo>
                  <a:pt x="182597" y="72768"/>
                </a:lnTo>
                <a:lnTo>
                  <a:pt x="188844" y="76986"/>
                </a:lnTo>
                <a:lnTo>
                  <a:pt x="196468" y="78535"/>
                </a:lnTo>
                <a:lnTo>
                  <a:pt x="471525" y="78535"/>
                </a:lnTo>
                <a:lnTo>
                  <a:pt x="471525" y="117803"/>
                </a:lnTo>
                <a:lnTo>
                  <a:pt x="58940" y="117803"/>
                </a:lnTo>
                <a:lnTo>
                  <a:pt x="58940" y="746090"/>
                </a:lnTo>
                <a:lnTo>
                  <a:pt x="471525" y="746090"/>
                </a:lnTo>
                <a:lnTo>
                  <a:pt x="471525" y="844260"/>
                </a:lnTo>
                <a:lnTo>
                  <a:pt x="469975" y="851884"/>
                </a:lnTo>
                <a:lnTo>
                  <a:pt x="465754" y="858127"/>
                </a:lnTo>
                <a:lnTo>
                  <a:pt x="459507" y="862345"/>
                </a:lnTo>
                <a:lnTo>
                  <a:pt x="451878" y="863894"/>
                </a:lnTo>
                <a:close/>
              </a:path>
              <a:path w="471804" h="864234">
                <a:moveTo>
                  <a:pt x="471525" y="78535"/>
                </a:moveTo>
                <a:lnTo>
                  <a:pt x="275056" y="78535"/>
                </a:lnTo>
                <a:lnTo>
                  <a:pt x="282685" y="76986"/>
                </a:lnTo>
                <a:lnTo>
                  <a:pt x="288932" y="72768"/>
                </a:lnTo>
                <a:lnTo>
                  <a:pt x="293153" y="66525"/>
                </a:lnTo>
                <a:lnTo>
                  <a:pt x="294703" y="58901"/>
                </a:lnTo>
                <a:lnTo>
                  <a:pt x="293153" y="51278"/>
                </a:lnTo>
                <a:lnTo>
                  <a:pt x="288932" y="45035"/>
                </a:lnTo>
                <a:lnTo>
                  <a:pt x="282685" y="40817"/>
                </a:lnTo>
                <a:lnTo>
                  <a:pt x="275056" y="39267"/>
                </a:lnTo>
                <a:lnTo>
                  <a:pt x="471525" y="39267"/>
                </a:lnTo>
                <a:lnTo>
                  <a:pt x="471525" y="78535"/>
                </a:lnTo>
                <a:close/>
              </a:path>
              <a:path w="471804" h="864234">
                <a:moveTo>
                  <a:pt x="471525" y="746090"/>
                </a:moveTo>
                <a:lnTo>
                  <a:pt x="412584" y="746090"/>
                </a:lnTo>
                <a:lnTo>
                  <a:pt x="412584" y="117803"/>
                </a:lnTo>
                <a:lnTo>
                  <a:pt x="471525" y="117803"/>
                </a:lnTo>
                <a:lnTo>
                  <a:pt x="471525" y="746090"/>
                </a:lnTo>
                <a:close/>
              </a:path>
            </a:pathLst>
          </a:custGeom>
          <a:solidFill>
            <a:srgbClr val="F8F9FD"/>
          </a:solidFill>
        </p:spPr>
        <p:txBody>
          <a:bodyPr wrap="square" lIns="0" tIns="0" rIns="0" bIns="0" rtlCol="0"/>
          <a:lstStyle/>
          <a:p>
            <a:endParaRPr/>
          </a:p>
        </p:txBody>
      </p:sp>
      <p:sp>
        <p:nvSpPr>
          <p:cNvPr id="44" name="object 44"/>
          <p:cNvSpPr/>
          <p:nvPr/>
        </p:nvSpPr>
        <p:spPr>
          <a:xfrm>
            <a:off x="7684199" y="8073814"/>
            <a:ext cx="2704677" cy="2704677"/>
          </a:xfrm>
          <a:prstGeom prst="rect">
            <a:avLst/>
          </a:prstGeom>
          <a:blipFill>
            <a:blip r:embed="rId32" cstate="print"/>
            <a:stretch>
              <a:fillRect/>
            </a:stretch>
          </a:blipFill>
        </p:spPr>
        <p:txBody>
          <a:bodyPr wrap="square" lIns="0" tIns="0" rIns="0" bIns="0" rtlCol="0"/>
          <a:lstStyle/>
          <a:p>
            <a:endParaRPr/>
          </a:p>
        </p:txBody>
      </p:sp>
      <p:sp>
        <p:nvSpPr>
          <p:cNvPr id="45" name="object 45"/>
          <p:cNvSpPr/>
          <p:nvPr/>
        </p:nvSpPr>
        <p:spPr>
          <a:xfrm>
            <a:off x="8340259" y="8430751"/>
            <a:ext cx="1691680" cy="1691680"/>
          </a:xfrm>
          <a:prstGeom prst="rect">
            <a:avLst/>
          </a:prstGeom>
          <a:blipFill>
            <a:blip r:embed="rId33" cstate="print"/>
            <a:stretch>
              <a:fillRect/>
            </a:stretch>
          </a:blipFill>
        </p:spPr>
        <p:txBody>
          <a:bodyPr wrap="square" lIns="0" tIns="0" rIns="0" bIns="0" rtlCol="0"/>
          <a:lstStyle/>
          <a:p>
            <a:endParaRPr/>
          </a:p>
        </p:txBody>
      </p:sp>
      <p:sp>
        <p:nvSpPr>
          <p:cNvPr id="46" name="object 46"/>
          <p:cNvSpPr txBox="1"/>
          <p:nvPr/>
        </p:nvSpPr>
        <p:spPr>
          <a:xfrm>
            <a:off x="8894237" y="9614521"/>
            <a:ext cx="551815" cy="227965"/>
          </a:xfrm>
          <a:prstGeom prst="rect">
            <a:avLst/>
          </a:prstGeom>
        </p:spPr>
        <p:txBody>
          <a:bodyPr vert="horz" wrap="square" lIns="0" tIns="15875" rIns="0" bIns="0" rtlCol="0">
            <a:spAutoFit/>
          </a:bodyPr>
          <a:lstStyle/>
          <a:p>
            <a:pPr marL="12700">
              <a:lnSpc>
                <a:spcPct val="100000"/>
              </a:lnSpc>
              <a:spcBef>
                <a:spcPts val="125"/>
              </a:spcBef>
            </a:pPr>
            <a:r>
              <a:rPr sz="1300" b="1" spc="45" dirty="0">
                <a:solidFill>
                  <a:srgbClr val="FFFFFF"/>
                </a:solidFill>
                <a:latin typeface="Lucida Sans"/>
                <a:cs typeface="Lucida Sans"/>
              </a:rPr>
              <a:t>U</a:t>
            </a:r>
            <a:r>
              <a:rPr sz="1300" b="1" spc="-185" dirty="0">
                <a:solidFill>
                  <a:srgbClr val="FFFFFF"/>
                </a:solidFill>
                <a:latin typeface="Lucida Sans"/>
                <a:cs typeface="Lucida Sans"/>
              </a:rPr>
              <a:t> </a:t>
            </a:r>
            <a:r>
              <a:rPr sz="1300" b="1" spc="-15" dirty="0">
                <a:solidFill>
                  <a:srgbClr val="FFFFFF"/>
                </a:solidFill>
                <a:latin typeface="Lucida Sans"/>
                <a:cs typeface="Lucida Sans"/>
              </a:rPr>
              <a:t>S</a:t>
            </a:r>
            <a:r>
              <a:rPr sz="1300" b="1" spc="-185" dirty="0">
                <a:solidFill>
                  <a:srgbClr val="FFFFFF"/>
                </a:solidFill>
                <a:latin typeface="Lucida Sans"/>
                <a:cs typeface="Lucida Sans"/>
              </a:rPr>
              <a:t> </a:t>
            </a:r>
            <a:r>
              <a:rPr sz="1300" b="1" spc="-40" dirty="0">
                <a:solidFill>
                  <a:srgbClr val="FFFFFF"/>
                </a:solidFill>
                <a:latin typeface="Lucida Sans"/>
                <a:cs typeface="Lucida Sans"/>
              </a:rPr>
              <a:t>E</a:t>
            </a:r>
            <a:r>
              <a:rPr sz="1300" b="1" spc="-180" dirty="0">
                <a:solidFill>
                  <a:srgbClr val="FFFFFF"/>
                </a:solidFill>
                <a:latin typeface="Lucida Sans"/>
                <a:cs typeface="Lucida Sans"/>
              </a:rPr>
              <a:t> </a:t>
            </a:r>
            <a:r>
              <a:rPr sz="1300" b="1" spc="-25" dirty="0">
                <a:solidFill>
                  <a:srgbClr val="FFFFFF"/>
                </a:solidFill>
                <a:latin typeface="Lucida Sans"/>
                <a:cs typeface="Lucida Sans"/>
              </a:rPr>
              <a:t>R</a:t>
            </a:r>
            <a:endParaRPr sz="1300">
              <a:latin typeface="Lucida Sans"/>
              <a:cs typeface="Lucida Sans"/>
            </a:endParaRPr>
          </a:p>
        </p:txBody>
      </p:sp>
      <p:sp>
        <p:nvSpPr>
          <p:cNvPr id="47" name="object 47"/>
          <p:cNvSpPr/>
          <p:nvPr/>
        </p:nvSpPr>
        <p:spPr>
          <a:xfrm>
            <a:off x="9028527" y="8817237"/>
            <a:ext cx="335915" cy="336550"/>
          </a:xfrm>
          <a:custGeom>
            <a:avLst/>
            <a:gdLst/>
            <a:ahLst/>
            <a:cxnLst/>
            <a:rect l="l" t="t" r="r" b="b"/>
            <a:pathLst>
              <a:path w="335915" h="336550">
                <a:moveTo>
                  <a:pt x="167957" y="336523"/>
                </a:moveTo>
                <a:lnTo>
                  <a:pt x="123306" y="330513"/>
                </a:lnTo>
                <a:lnTo>
                  <a:pt x="83184" y="313551"/>
                </a:lnTo>
                <a:lnTo>
                  <a:pt x="49191" y="287242"/>
                </a:lnTo>
                <a:lnTo>
                  <a:pt x="22930" y="253188"/>
                </a:lnTo>
                <a:lnTo>
                  <a:pt x="5999" y="212993"/>
                </a:lnTo>
                <a:lnTo>
                  <a:pt x="0" y="168261"/>
                </a:lnTo>
                <a:lnTo>
                  <a:pt x="5999" y="123529"/>
                </a:lnTo>
                <a:lnTo>
                  <a:pt x="22930" y="83334"/>
                </a:lnTo>
                <a:lnTo>
                  <a:pt x="49191" y="49280"/>
                </a:lnTo>
                <a:lnTo>
                  <a:pt x="83184" y="22971"/>
                </a:lnTo>
                <a:lnTo>
                  <a:pt x="123306" y="6010"/>
                </a:lnTo>
                <a:lnTo>
                  <a:pt x="167957" y="0"/>
                </a:lnTo>
                <a:lnTo>
                  <a:pt x="212609" y="6010"/>
                </a:lnTo>
                <a:lnTo>
                  <a:pt x="252731" y="22971"/>
                </a:lnTo>
                <a:lnTo>
                  <a:pt x="286723" y="49280"/>
                </a:lnTo>
                <a:lnTo>
                  <a:pt x="312985" y="83334"/>
                </a:lnTo>
                <a:lnTo>
                  <a:pt x="329915" y="123529"/>
                </a:lnTo>
                <a:lnTo>
                  <a:pt x="335915" y="168261"/>
                </a:lnTo>
                <a:lnTo>
                  <a:pt x="329915" y="212993"/>
                </a:lnTo>
                <a:lnTo>
                  <a:pt x="312985" y="253188"/>
                </a:lnTo>
                <a:lnTo>
                  <a:pt x="286723" y="287242"/>
                </a:lnTo>
                <a:lnTo>
                  <a:pt x="252731" y="313551"/>
                </a:lnTo>
                <a:lnTo>
                  <a:pt x="212609" y="330513"/>
                </a:lnTo>
                <a:lnTo>
                  <a:pt x="167957" y="336523"/>
                </a:lnTo>
                <a:close/>
              </a:path>
            </a:pathLst>
          </a:custGeom>
          <a:solidFill>
            <a:srgbClr val="F8F9FD"/>
          </a:solidFill>
        </p:spPr>
        <p:txBody>
          <a:bodyPr wrap="square" lIns="0" tIns="0" rIns="0" bIns="0" rtlCol="0"/>
          <a:lstStyle/>
          <a:p>
            <a:endParaRPr/>
          </a:p>
        </p:txBody>
      </p:sp>
      <p:sp>
        <p:nvSpPr>
          <p:cNvPr id="48" name="object 48"/>
          <p:cNvSpPr/>
          <p:nvPr/>
        </p:nvSpPr>
        <p:spPr>
          <a:xfrm>
            <a:off x="8860570" y="9195826"/>
            <a:ext cx="671830" cy="336550"/>
          </a:xfrm>
          <a:custGeom>
            <a:avLst/>
            <a:gdLst/>
            <a:ahLst/>
            <a:cxnLst/>
            <a:rect l="l" t="t" r="r" b="b"/>
            <a:pathLst>
              <a:path w="671829" h="336550">
                <a:moveTo>
                  <a:pt x="671830" y="336523"/>
                </a:moveTo>
                <a:lnTo>
                  <a:pt x="0" y="336523"/>
                </a:lnTo>
                <a:lnTo>
                  <a:pt x="0" y="168261"/>
                </a:lnTo>
                <a:lnTo>
                  <a:pt x="19485" y="115022"/>
                </a:lnTo>
                <a:lnTo>
                  <a:pt x="70397" y="76637"/>
                </a:lnTo>
                <a:lnTo>
                  <a:pt x="110747" y="54685"/>
                </a:lnTo>
                <a:lnTo>
                  <a:pt x="153458" y="35887"/>
                </a:lnTo>
                <a:lnTo>
                  <a:pt x="197350" y="21032"/>
                </a:lnTo>
                <a:lnTo>
                  <a:pt x="266632" y="5783"/>
                </a:lnTo>
                <a:lnTo>
                  <a:pt x="335915" y="0"/>
                </a:lnTo>
                <a:lnTo>
                  <a:pt x="372918" y="1511"/>
                </a:lnTo>
                <a:lnTo>
                  <a:pt x="442200" y="12422"/>
                </a:lnTo>
                <a:lnTo>
                  <a:pt x="518372" y="35295"/>
                </a:lnTo>
                <a:lnTo>
                  <a:pt x="561083" y="53107"/>
                </a:lnTo>
                <a:lnTo>
                  <a:pt x="601432" y="74863"/>
                </a:lnTo>
                <a:lnTo>
                  <a:pt x="638238" y="100956"/>
                </a:lnTo>
                <a:lnTo>
                  <a:pt x="662907" y="131454"/>
                </a:lnTo>
                <a:lnTo>
                  <a:pt x="671830" y="168261"/>
                </a:lnTo>
                <a:lnTo>
                  <a:pt x="671830" y="336523"/>
                </a:lnTo>
                <a:close/>
              </a:path>
            </a:pathLst>
          </a:custGeom>
          <a:solidFill>
            <a:srgbClr val="F8F9FD"/>
          </a:solidFill>
        </p:spPr>
        <p:txBody>
          <a:bodyPr wrap="square" lIns="0" tIns="0" rIns="0" bIns="0" rtlCol="0"/>
          <a:lstStyle/>
          <a:p>
            <a:endParaRPr/>
          </a:p>
        </p:txBody>
      </p:sp>
      <p:sp>
        <p:nvSpPr>
          <p:cNvPr id="49" name="object 49"/>
          <p:cNvSpPr/>
          <p:nvPr/>
        </p:nvSpPr>
        <p:spPr>
          <a:xfrm>
            <a:off x="9182779" y="8111102"/>
            <a:ext cx="3175" cy="319405"/>
          </a:xfrm>
          <a:custGeom>
            <a:avLst/>
            <a:gdLst/>
            <a:ahLst/>
            <a:cxnLst/>
            <a:rect l="l" t="t" r="r" b="b"/>
            <a:pathLst>
              <a:path w="3175" h="319404">
                <a:moveTo>
                  <a:pt x="2765" y="319232"/>
                </a:moveTo>
                <a:lnTo>
                  <a:pt x="0" y="0"/>
                </a:lnTo>
              </a:path>
            </a:pathLst>
          </a:custGeom>
          <a:ln w="10473">
            <a:solidFill>
              <a:srgbClr val="A6A6A6"/>
            </a:solidFill>
          </a:ln>
        </p:spPr>
        <p:txBody>
          <a:bodyPr wrap="square" lIns="0" tIns="0" rIns="0" bIns="0" rtlCol="0"/>
          <a:lstStyle/>
          <a:p>
            <a:endParaRPr/>
          </a:p>
        </p:txBody>
      </p:sp>
      <p:sp>
        <p:nvSpPr>
          <p:cNvPr id="50" name="object 50"/>
          <p:cNvSpPr/>
          <p:nvPr/>
        </p:nvSpPr>
        <p:spPr>
          <a:xfrm>
            <a:off x="9151451" y="8058728"/>
            <a:ext cx="62865" cy="63500"/>
          </a:xfrm>
          <a:custGeom>
            <a:avLst/>
            <a:gdLst/>
            <a:ahLst/>
            <a:cxnLst/>
            <a:rect l="l" t="t" r="r" b="b"/>
            <a:pathLst>
              <a:path w="62865" h="63500">
                <a:moveTo>
                  <a:pt x="30875" y="0"/>
                </a:moveTo>
                <a:lnTo>
                  <a:pt x="0" y="63113"/>
                </a:lnTo>
                <a:lnTo>
                  <a:pt x="62841" y="62568"/>
                </a:lnTo>
                <a:lnTo>
                  <a:pt x="30875" y="0"/>
                </a:lnTo>
                <a:close/>
              </a:path>
            </a:pathLst>
          </a:custGeom>
          <a:solidFill>
            <a:srgbClr val="A6A6A6"/>
          </a:solidFill>
        </p:spPr>
        <p:txBody>
          <a:bodyPr wrap="square" lIns="0" tIns="0" rIns="0" bIns="0" rtlCol="0"/>
          <a:lstStyle/>
          <a:p>
            <a:endParaRPr/>
          </a:p>
        </p:txBody>
      </p:sp>
      <p:sp>
        <p:nvSpPr>
          <p:cNvPr id="51" name="object 51"/>
          <p:cNvSpPr/>
          <p:nvPr/>
        </p:nvSpPr>
        <p:spPr>
          <a:xfrm>
            <a:off x="9182330" y="5308385"/>
            <a:ext cx="635" cy="1059180"/>
          </a:xfrm>
          <a:custGeom>
            <a:avLst/>
            <a:gdLst/>
            <a:ahLst/>
            <a:cxnLst/>
            <a:rect l="l" t="t" r="r" b="b"/>
            <a:pathLst>
              <a:path w="634" h="1059179">
                <a:moveTo>
                  <a:pt x="0" y="1058839"/>
                </a:moveTo>
                <a:lnTo>
                  <a:pt x="230" y="0"/>
                </a:lnTo>
              </a:path>
            </a:pathLst>
          </a:custGeom>
          <a:ln w="10473">
            <a:solidFill>
              <a:srgbClr val="A6A6A6"/>
            </a:solidFill>
          </a:ln>
        </p:spPr>
        <p:txBody>
          <a:bodyPr wrap="square" lIns="0" tIns="0" rIns="0" bIns="0" rtlCol="0"/>
          <a:lstStyle/>
          <a:p>
            <a:endParaRPr/>
          </a:p>
        </p:txBody>
      </p:sp>
      <p:sp>
        <p:nvSpPr>
          <p:cNvPr id="52" name="object 52"/>
          <p:cNvSpPr/>
          <p:nvPr/>
        </p:nvSpPr>
        <p:spPr>
          <a:xfrm>
            <a:off x="9151144" y="5256017"/>
            <a:ext cx="62865" cy="62865"/>
          </a:xfrm>
          <a:custGeom>
            <a:avLst/>
            <a:gdLst/>
            <a:ahLst/>
            <a:cxnLst/>
            <a:rect l="l" t="t" r="r" b="b"/>
            <a:pathLst>
              <a:path w="62865" h="62864">
                <a:moveTo>
                  <a:pt x="31430" y="0"/>
                </a:moveTo>
                <a:lnTo>
                  <a:pt x="0" y="62841"/>
                </a:lnTo>
                <a:lnTo>
                  <a:pt x="62841" y="62851"/>
                </a:lnTo>
                <a:lnTo>
                  <a:pt x="31430" y="0"/>
                </a:lnTo>
                <a:close/>
              </a:path>
            </a:pathLst>
          </a:custGeom>
          <a:solidFill>
            <a:srgbClr val="A6A6A6"/>
          </a:solidFill>
        </p:spPr>
        <p:txBody>
          <a:bodyPr wrap="square" lIns="0" tIns="0" rIns="0" bIns="0" rtlCol="0"/>
          <a:lstStyle/>
          <a:p>
            <a:endParaRPr/>
          </a:p>
        </p:txBody>
      </p:sp>
      <p:sp>
        <p:nvSpPr>
          <p:cNvPr id="53" name="object 53"/>
          <p:cNvSpPr/>
          <p:nvPr/>
        </p:nvSpPr>
        <p:spPr>
          <a:xfrm>
            <a:off x="10074069" y="6299184"/>
            <a:ext cx="1445895" cy="887094"/>
          </a:xfrm>
          <a:custGeom>
            <a:avLst/>
            <a:gdLst/>
            <a:ahLst/>
            <a:cxnLst/>
            <a:rect l="l" t="t" r="r" b="b"/>
            <a:pathLst>
              <a:path w="1445895" h="887095">
                <a:moveTo>
                  <a:pt x="1445668" y="0"/>
                </a:moveTo>
                <a:lnTo>
                  <a:pt x="0" y="886529"/>
                </a:lnTo>
              </a:path>
            </a:pathLst>
          </a:custGeom>
          <a:ln w="10473">
            <a:solidFill>
              <a:srgbClr val="A6A6A6"/>
            </a:solidFill>
          </a:ln>
        </p:spPr>
        <p:txBody>
          <a:bodyPr wrap="square" lIns="0" tIns="0" rIns="0" bIns="0" rtlCol="0"/>
          <a:lstStyle/>
          <a:p>
            <a:endParaRPr/>
          </a:p>
        </p:txBody>
      </p:sp>
      <p:sp>
        <p:nvSpPr>
          <p:cNvPr id="54" name="object 54"/>
          <p:cNvSpPr/>
          <p:nvPr/>
        </p:nvSpPr>
        <p:spPr>
          <a:xfrm>
            <a:off x="10029431" y="7153452"/>
            <a:ext cx="70485" cy="59690"/>
          </a:xfrm>
          <a:custGeom>
            <a:avLst/>
            <a:gdLst/>
            <a:ahLst/>
            <a:cxnLst/>
            <a:rect l="l" t="t" r="r" b="b"/>
            <a:pathLst>
              <a:path w="70484" h="59690">
                <a:moveTo>
                  <a:pt x="37139" y="0"/>
                </a:moveTo>
                <a:lnTo>
                  <a:pt x="0" y="59636"/>
                </a:lnTo>
                <a:lnTo>
                  <a:pt x="69994" y="53571"/>
                </a:lnTo>
                <a:lnTo>
                  <a:pt x="37139" y="0"/>
                </a:lnTo>
                <a:close/>
              </a:path>
            </a:pathLst>
          </a:custGeom>
          <a:solidFill>
            <a:srgbClr val="A6A6A6"/>
          </a:solidFill>
        </p:spPr>
        <p:txBody>
          <a:bodyPr wrap="square" lIns="0" tIns="0" rIns="0" bIns="0" rtlCol="0"/>
          <a:lstStyle/>
          <a:p>
            <a:endParaRPr/>
          </a:p>
        </p:txBody>
      </p:sp>
      <p:sp>
        <p:nvSpPr>
          <p:cNvPr id="55" name="object 55"/>
          <p:cNvSpPr/>
          <p:nvPr/>
        </p:nvSpPr>
        <p:spPr>
          <a:xfrm>
            <a:off x="6936547" y="6319803"/>
            <a:ext cx="1400175" cy="893444"/>
          </a:xfrm>
          <a:custGeom>
            <a:avLst/>
            <a:gdLst/>
            <a:ahLst/>
            <a:cxnLst/>
            <a:rect l="l" t="t" r="r" b="b"/>
            <a:pathLst>
              <a:path w="1400175" h="893445">
                <a:moveTo>
                  <a:pt x="1399919" y="893117"/>
                </a:moveTo>
                <a:lnTo>
                  <a:pt x="0" y="0"/>
                </a:lnTo>
              </a:path>
            </a:pathLst>
          </a:custGeom>
          <a:ln w="10473">
            <a:solidFill>
              <a:srgbClr val="A6A6A6"/>
            </a:solidFill>
          </a:ln>
        </p:spPr>
        <p:txBody>
          <a:bodyPr wrap="square" lIns="0" tIns="0" rIns="0" bIns="0" rtlCol="0"/>
          <a:lstStyle/>
          <a:p>
            <a:endParaRPr/>
          </a:p>
        </p:txBody>
      </p:sp>
      <p:sp>
        <p:nvSpPr>
          <p:cNvPr id="56" name="object 56"/>
          <p:cNvSpPr/>
          <p:nvPr/>
        </p:nvSpPr>
        <p:spPr>
          <a:xfrm>
            <a:off x="6892397" y="6291646"/>
            <a:ext cx="70485" cy="60325"/>
          </a:xfrm>
          <a:custGeom>
            <a:avLst/>
            <a:gdLst/>
            <a:ahLst/>
            <a:cxnLst/>
            <a:rect l="l" t="t" r="r" b="b"/>
            <a:pathLst>
              <a:path w="70484" h="60325">
                <a:moveTo>
                  <a:pt x="0" y="0"/>
                </a:moveTo>
                <a:lnTo>
                  <a:pt x="36081" y="60285"/>
                </a:lnTo>
                <a:lnTo>
                  <a:pt x="69879" y="7310"/>
                </a:lnTo>
                <a:lnTo>
                  <a:pt x="0" y="0"/>
                </a:lnTo>
                <a:close/>
              </a:path>
            </a:pathLst>
          </a:custGeom>
          <a:solidFill>
            <a:srgbClr val="A6A6A6"/>
          </a:solidFill>
        </p:spPr>
        <p:txBody>
          <a:bodyPr wrap="square" lIns="0" tIns="0" rIns="0" bIns="0" rtlCol="0"/>
          <a:lstStyle/>
          <a:p>
            <a:endParaRPr/>
          </a:p>
        </p:txBody>
      </p:sp>
      <p:sp>
        <p:nvSpPr>
          <p:cNvPr id="57" name="object 57"/>
          <p:cNvSpPr/>
          <p:nvPr/>
        </p:nvSpPr>
        <p:spPr>
          <a:xfrm>
            <a:off x="6892403" y="5708478"/>
            <a:ext cx="4598670" cy="0"/>
          </a:xfrm>
          <a:custGeom>
            <a:avLst/>
            <a:gdLst/>
            <a:ahLst/>
            <a:cxnLst/>
            <a:rect l="l" t="t" r="r" b="b"/>
            <a:pathLst>
              <a:path w="4598670">
                <a:moveTo>
                  <a:pt x="0" y="0"/>
                </a:moveTo>
                <a:lnTo>
                  <a:pt x="4598129" y="0"/>
                </a:lnTo>
              </a:path>
            </a:pathLst>
          </a:custGeom>
          <a:ln w="10473">
            <a:solidFill>
              <a:srgbClr val="A6A6A6"/>
            </a:solidFill>
          </a:ln>
        </p:spPr>
        <p:txBody>
          <a:bodyPr wrap="square" lIns="0" tIns="0" rIns="0" bIns="0" rtlCol="0"/>
          <a:lstStyle/>
          <a:p>
            <a:endParaRPr/>
          </a:p>
        </p:txBody>
      </p:sp>
      <p:sp>
        <p:nvSpPr>
          <p:cNvPr id="58" name="object 58"/>
          <p:cNvSpPr/>
          <p:nvPr/>
        </p:nvSpPr>
        <p:spPr>
          <a:xfrm>
            <a:off x="11480062" y="5677055"/>
            <a:ext cx="62865" cy="62865"/>
          </a:xfrm>
          <a:custGeom>
            <a:avLst/>
            <a:gdLst/>
            <a:ahLst/>
            <a:cxnLst/>
            <a:rect l="l" t="t" r="r" b="b"/>
            <a:pathLst>
              <a:path w="62865" h="62864">
                <a:moveTo>
                  <a:pt x="0" y="0"/>
                </a:moveTo>
                <a:lnTo>
                  <a:pt x="0" y="62841"/>
                </a:lnTo>
                <a:lnTo>
                  <a:pt x="62841" y="31420"/>
                </a:lnTo>
                <a:lnTo>
                  <a:pt x="0" y="0"/>
                </a:lnTo>
                <a:close/>
              </a:path>
            </a:pathLst>
          </a:custGeom>
          <a:solidFill>
            <a:srgbClr val="A6A6A6"/>
          </a:solidFill>
        </p:spPr>
        <p:txBody>
          <a:bodyPr wrap="square" lIns="0" tIns="0" rIns="0" bIns="0" rtlCol="0"/>
          <a:lstStyle/>
          <a:p>
            <a:endParaRPr/>
          </a:p>
        </p:txBody>
      </p:sp>
      <p:sp>
        <p:nvSpPr>
          <p:cNvPr id="59" name="object 59"/>
          <p:cNvSpPr/>
          <p:nvPr/>
        </p:nvSpPr>
        <p:spPr>
          <a:xfrm>
            <a:off x="6047819" y="7266516"/>
            <a:ext cx="0" cy="264795"/>
          </a:xfrm>
          <a:custGeom>
            <a:avLst/>
            <a:gdLst/>
            <a:ahLst/>
            <a:cxnLst/>
            <a:rect l="l" t="t" r="r" b="b"/>
            <a:pathLst>
              <a:path h="264795">
                <a:moveTo>
                  <a:pt x="0" y="0"/>
                </a:moveTo>
                <a:lnTo>
                  <a:pt x="0" y="264696"/>
                </a:lnTo>
              </a:path>
            </a:pathLst>
          </a:custGeom>
          <a:ln w="10473">
            <a:solidFill>
              <a:srgbClr val="A6A6A6"/>
            </a:solidFill>
          </a:ln>
        </p:spPr>
        <p:txBody>
          <a:bodyPr wrap="square" lIns="0" tIns="0" rIns="0" bIns="0" rtlCol="0"/>
          <a:lstStyle/>
          <a:p>
            <a:endParaRPr/>
          </a:p>
        </p:txBody>
      </p:sp>
      <p:sp>
        <p:nvSpPr>
          <p:cNvPr id="60" name="object 60"/>
          <p:cNvSpPr/>
          <p:nvPr/>
        </p:nvSpPr>
        <p:spPr>
          <a:xfrm>
            <a:off x="6016403" y="7520744"/>
            <a:ext cx="62865" cy="62865"/>
          </a:xfrm>
          <a:custGeom>
            <a:avLst/>
            <a:gdLst/>
            <a:ahLst/>
            <a:cxnLst/>
            <a:rect l="l" t="t" r="r" b="b"/>
            <a:pathLst>
              <a:path w="62864" h="62865">
                <a:moveTo>
                  <a:pt x="62841" y="0"/>
                </a:moveTo>
                <a:lnTo>
                  <a:pt x="0" y="0"/>
                </a:lnTo>
                <a:lnTo>
                  <a:pt x="31420" y="62841"/>
                </a:lnTo>
                <a:lnTo>
                  <a:pt x="62841" y="0"/>
                </a:lnTo>
                <a:close/>
              </a:path>
            </a:pathLst>
          </a:custGeom>
          <a:solidFill>
            <a:srgbClr val="A6A6A6"/>
          </a:solidFill>
        </p:spPr>
        <p:txBody>
          <a:bodyPr wrap="square" lIns="0" tIns="0" rIns="0" bIns="0" rtlCol="0"/>
          <a:lstStyle/>
          <a:p>
            <a:endParaRPr/>
          </a:p>
        </p:txBody>
      </p:sp>
      <p:sp>
        <p:nvSpPr>
          <p:cNvPr id="61" name="object 61"/>
          <p:cNvSpPr/>
          <p:nvPr/>
        </p:nvSpPr>
        <p:spPr>
          <a:xfrm>
            <a:off x="6016402" y="7214150"/>
            <a:ext cx="62865" cy="62865"/>
          </a:xfrm>
          <a:custGeom>
            <a:avLst/>
            <a:gdLst/>
            <a:ahLst/>
            <a:cxnLst/>
            <a:rect l="l" t="t" r="r" b="b"/>
            <a:pathLst>
              <a:path w="62864" h="62865">
                <a:moveTo>
                  <a:pt x="31420" y="0"/>
                </a:moveTo>
                <a:lnTo>
                  <a:pt x="0" y="62841"/>
                </a:lnTo>
                <a:lnTo>
                  <a:pt x="62841" y="62841"/>
                </a:lnTo>
                <a:lnTo>
                  <a:pt x="31420" y="0"/>
                </a:lnTo>
                <a:close/>
              </a:path>
            </a:pathLst>
          </a:custGeom>
          <a:solidFill>
            <a:srgbClr val="A6A6A6"/>
          </a:solidFill>
        </p:spPr>
        <p:txBody>
          <a:bodyPr wrap="square" lIns="0" tIns="0" rIns="0" bIns="0" rtlCol="0"/>
          <a:lstStyle/>
          <a:p>
            <a:endParaRPr/>
          </a:p>
        </p:txBody>
      </p:sp>
      <p:sp>
        <p:nvSpPr>
          <p:cNvPr id="62" name="object 62"/>
          <p:cNvSpPr/>
          <p:nvPr/>
        </p:nvSpPr>
        <p:spPr>
          <a:xfrm>
            <a:off x="12364598" y="7274062"/>
            <a:ext cx="0" cy="257810"/>
          </a:xfrm>
          <a:custGeom>
            <a:avLst/>
            <a:gdLst/>
            <a:ahLst/>
            <a:cxnLst/>
            <a:rect l="l" t="t" r="r" b="b"/>
            <a:pathLst>
              <a:path h="257809">
                <a:moveTo>
                  <a:pt x="0" y="257323"/>
                </a:moveTo>
                <a:lnTo>
                  <a:pt x="0" y="0"/>
                </a:lnTo>
              </a:path>
            </a:pathLst>
          </a:custGeom>
          <a:ln w="10473">
            <a:solidFill>
              <a:srgbClr val="A6A6A6"/>
            </a:solidFill>
          </a:ln>
        </p:spPr>
        <p:txBody>
          <a:bodyPr wrap="square" lIns="0" tIns="0" rIns="0" bIns="0" rtlCol="0"/>
          <a:lstStyle/>
          <a:p>
            <a:endParaRPr/>
          </a:p>
        </p:txBody>
      </p:sp>
      <p:sp>
        <p:nvSpPr>
          <p:cNvPr id="63" name="object 63"/>
          <p:cNvSpPr/>
          <p:nvPr/>
        </p:nvSpPr>
        <p:spPr>
          <a:xfrm>
            <a:off x="12333182" y="7221687"/>
            <a:ext cx="62865" cy="62865"/>
          </a:xfrm>
          <a:custGeom>
            <a:avLst/>
            <a:gdLst/>
            <a:ahLst/>
            <a:cxnLst/>
            <a:rect l="l" t="t" r="r" b="b"/>
            <a:pathLst>
              <a:path w="62865" h="62865">
                <a:moveTo>
                  <a:pt x="31420" y="0"/>
                </a:moveTo>
                <a:lnTo>
                  <a:pt x="0" y="62841"/>
                </a:lnTo>
                <a:lnTo>
                  <a:pt x="62841" y="62841"/>
                </a:lnTo>
                <a:lnTo>
                  <a:pt x="31420" y="0"/>
                </a:lnTo>
                <a:close/>
              </a:path>
            </a:pathLst>
          </a:custGeom>
          <a:solidFill>
            <a:srgbClr val="A6A6A6"/>
          </a:solidFill>
        </p:spPr>
        <p:txBody>
          <a:bodyPr wrap="square" lIns="0" tIns="0" rIns="0" bIns="0" rtlCol="0"/>
          <a:lstStyle/>
          <a:p>
            <a:endParaRPr/>
          </a:p>
        </p:txBody>
      </p:sp>
      <p:sp>
        <p:nvSpPr>
          <p:cNvPr id="64" name="object 64"/>
          <p:cNvSpPr/>
          <p:nvPr/>
        </p:nvSpPr>
        <p:spPr>
          <a:xfrm>
            <a:off x="12333181" y="7520909"/>
            <a:ext cx="62865" cy="62865"/>
          </a:xfrm>
          <a:custGeom>
            <a:avLst/>
            <a:gdLst/>
            <a:ahLst/>
            <a:cxnLst/>
            <a:rect l="l" t="t" r="r" b="b"/>
            <a:pathLst>
              <a:path w="62865" h="62865">
                <a:moveTo>
                  <a:pt x="62841" y="0"/>
                </a:moveTo>
                <a:lnTo>
                  <a:pt x="0" y="0"/>
                </a:lnTo>
                <a:lnTo>
                  <a:pt x="31420" y="62841"/>
                </a:lnTo>
                <a:lnTo>
                  <a:pt x="62841" y="0"/>
                </a:lnTo>
                <a:close/>
              </a:path>
            </a:pathLst>
          </a:custGeom>
          <a:solidFill>
            <a:srgbClr val="A6A6A6"/>
          </a:solid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2747409" y="1166329"/>
            <a:ext cx="7804844" cy="1533320"/>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3286072" y="1522879"/>
            <a:ext cx="6908238" cy="757862"/>
          </a:xfrm>
          <a:prstGeom prst="rect">
            <a:avLst/>
          </a:prstGeom>
          <a:blipFill>
            <a:blip r:embed="rId12" cstate="print"/>
            <a:stretch>
              <a:fillRect/>
            </a:stretch>
          </a:blipFill>
        </p:spPr>
        <p:txBody>
          <a:bodyPr wrap="square" lIns="0" tIns="0" rIns="0" bIns="0" rtlCol="0"/>
          <a:lstStyle/>
          <a:p>
            <a:endParaRPr/>
          </a:p>
        </p:txBody>
      </p:sp>
      <p:sp>
        <p:nvSpPr>
          <p:cNvPr id="12" name="object 12"/>
          <p:cNvSpPr txBox="1"/>
          <p:nvPr/>
        </p:nvSpPr>
        <p:spPr>
          <a:xfrm>
            <a:off x="3223962" y="1059802"/>
            <a:ext cx="2605405" cy="252095"/>
          </a:xfrm>
          <a:prstGeom prst="rect">
            <a:avLst/>
          </a:prstGeom>
        </p:spPr>
        <p:txBody>
          <a:bodyPr vert="horz" wrap="square" lIns="0" tIns="17145" rIns="0" bIns="0" rtlCol="0">
            <a:spAutoFit/>
          </a:bodyPr>
          <a:lstStyle/>
          <a:p>
            <a:pPr marL="12700">
              <a:lnSpc>
                <a:spcPct val="100000"/>
              </a:lnSpc>
              <a:spcBef>
                <a:spcPts val="135"/>
              </a:spcBef>
            </a:pPr>
            <a:r>
              <a:rPr sz="1450" b="1" spc="40" dirty="0">
                <a:solidFill>
                  <a:srgbClr val="ACB9E9"/>
                </a:solidFill>
                <a:latin typeface="Lucida Sans"/>
                <a:cs typeface="Lucida Sans"/>
              </a:rPr>
              <a:t>P</a:t>
            </a:r>
            <a:r>
              <a:rPr sz="1450" b="1" spc="-215" dirty="0">
                <a:solidFill>
                  <a:srgbClr val="ACB9E9"/>
                </a:solidFill>
                <a:latin typeface="Lucida Sans"/>
                <a:cs typeface="Lucida Sans"/>
              </a:rPr>
              <a:t> </a:t>
            </a:r>
            <a:r>
              <a:rPr sz="1450" b="1" spc="-25" dirty="0">
                <a:solidFill>
                  <a:srgbClr val="ACB9E9"/>
                </a:solidFill>
                <a:latin typeface="Lucida Sans"/>
                <a:cs typeface="Lucida Sans"/>
              </a:rPr>
              <a:t>R</a:t>
            </a:r>
            <a:r>
              <a:rPr sz="1450" b="1" spc="-210" dirty="0">
                <a:solidFill>
                  <a:srgbClr val="ACB9E9"/>
                </a:solidFill>
                <a:latin typeface="Lucida Sans"/>
                <a:cs typeface="Lucida Sans"/>
              </a:rPr>
              <a:t> </a:t>
            </a:r>
            <a:r>
              <a:rPr sz="1450" b="1" spc="145" dirty="0">
                <a:solidFill>
                  <a:srgbClr val="ACB9E9"/>
                </a:solidFill>
                <a:latin typeface="Lucida Sans"/>
                <a:cs typeface="Lucida Sans"/>
              </a:rPr>
              <a:t>OP</a:t>
            </a:r>
            <a:r>
              <a:rPr sz="1450" b="1" spc="-215" dirty="0">
                <a:solidFill>
                  <a:srgbClr val="ACB9E9"/>
                </a:solidFill>
                <a:latin typeface="Lucida Sans"/>
                <a:cs typeface="Lucida Sans"/>
              </a:rPr>
              <a:t> </a:t>
            </a:r>
            <a:r>
              <a:rPr sz="1450" b="1" spc="114" dirty="0">
                <a:solidFill>
                  <a:srgbClr val="ACB9E9"/>
                </a:solidFill>
                <a:latin typeface="Lucida Sans"/>
                <a:cs typeface="Lucida Sans"/>
              </a:rPr>
              <a:t>OS</a:t>
            </a:r>
            <a:r>
              <a:rPr sz="1450" b="1" spc="-235" dirty="0">
                <a:solidFill>
                  <a:srgbClr val="ACB9E9"/>
                </a:solidFill>
                <a:latin typeface="Lucida Sans"/>
                <a:cs typeface="Lucida Sans"/>
              </a:rPr>
              <a:t> </a:t>
            </a:r>
            <a:r>
              <a:rPr sz="1450" b="1" spc="-40" dirty="0">
                <a:solidFill>
                  <a:srgbClr val="ACB9E9"/>
                </a:solidFill>
                <a:latin typeface="Lucida Sans"/>
                <a:cs typeface="Lucida Sans"/>
              </a:rPr>
              <a:t>E</a:t>
            </a:r>
            <a:r>
              <a:rPr sz="1450" b="1" spc="-215" dirty="0">
                <a:solidFill>
                  <a:srgbClr val="ACB9E9"/>
                </a:solidFill>
                <a:latin typeface="Lucida Sans"/>
                <a:cs typeface="Lucida Sans"/>
              </a:rPr>
              <a:t> </a:t>
            </a:r>
            <a:r>
              <a:rPr sz="1450" b="1" spc="-55" dirty="0">
                <a:solidFill>
                  <a:srgbClr val="ACB9E9"/>
                </a:solidFill>
                <a:latin typeface="Lucida Sans"/>
                <a:cs typeface="Lucida Sans"/>
              </a:rPr>
              <a:t>D</a:t>
            </a:r>
            <a:r>
              <a:rPr sz="1450" b="1" spc="340" dirty="0">
                <a:solidFill>
                  <a:srgbClr val="ACB9E9"/>
                </a:solidFill>
                <a:latin typeface="Lucida Sans"/>
                <a:cs typeface="Lucida Sans"/>
              </a:rPr>
              <a:t> </a:t>
            </a:r>
            <a:r>
              <a:rPr sz="1450" b="1" spc="-15" dirty="0">
                <a:solidFill>
                  <a:srgbClr val="ACB9E9"/>
                </a:solidFill>
                <a:latin typeface="Lucida Sans"/>
                <a:cs typeface="Lucida Sans"/>
              </a:rPr>
              <a:t>S</a:t>
            </a:r>
            <a:r>
              <a:rPr sz="1450" b="1" spc="-220" dirty="0">
                <a:solidFill>
                  <a:srgbClr val="ACB9E9"/>
                </a:solidFill>
                <a:latin typeface="Lucida Sans"/>
                <a:cs typeface="Lucida Sans"/>
              </a:rPr>
              <a:t> </a:t>
            </a:r>
            <a:r>
              <a:rPr sz="1450" b="1" spc="120" dirty="0">
                <a:solidFill>
                  <a:srgbClr val="ACB9E9"/>
                </a:solidFill>
                <a:latin typeface="Lucida Sans"/>
                <a:cs typeface="Lucida Sans"/>
              </a:rPr>
              <a:t>OL</a:t>
            </a:r>
            <a:r>
              <a:rPr sz="1450" b="1" spc="-240" dirty="0">
                <a:solidFill>
                  <a:srgbClr val="ACB9E9"/>
                </a:solidFill>
                <a:latin typeface="Lucida Sans"/>
                <a:cs typeface="Lucida Sans"/>
              </a:rPr>
              <a:t> </a:t>
            </a:r>
            <a:r>
              <a:rPr sz="1450" b="1" spc="85" dirty="0">
                <a:solidFill>
                  <a:srgbClr val="ACB9E9"/>
                </a:solidFill>
                <a:latin typeface="Lucida Sans"/>
                <a:cs typeface="Lucida Sans"/>
              </a:rPr>
              <a:t>UT</a:t>
            </a:r>
            <a:r>
              <a:rPr sz="1450" b="1" spc="-220" dirty="0">
                <a:solidFill>
                  <a:srgbClr val="ACB9E9"/>
                </a:solidFill>
                <a:latin typeface="Lucida Sans"/>
                <a:cs typeface="Lucida Sans"/>
              </a:rPr>
              <a:t> </a:t>
            </a:r>
            <a:r>
              <a:rPr sz="1450" b="1" spc="10" dirty="0">
                <a:solidFill>
                  <a:srgbClr val="ACB9E9"/>
                </a:solidFill>
                <a:latin typeface="Lucida Sans"/>
                <a:cs typeface="Lucida Sans"/>
              </a:rPr>
              <a:t>I</a:t>
            </a:r>
            <a:r>
              <a:rPr sz="1450" b="1" spc="-210" dirty="0">
                <a:solidFill>
                  <a:srgbClr val="ACB9E9"/>
                </a:solidFill>
                <a:latin typeface="Lucida Sans"/>
                <a:cs typeface="Lucida Sans"/>
              </a:rPr>
              <a:t> </a:t>
            </a:r>
            <a:r>
              <a:rPr sz="1450" b="1" spc="170" dirty="0">
                <a:solidFill>
                  <a:srgbClr val="ACB9E9"/>
                </a:solidFill>
                <a:latin typeface="Lucida Sans"/>
                <a:cs typeface="Lucida Sans"/>
              </a:rPr>
              <a:t>ON</a:t>
            </a:r>
            <a:r>
              <a:rPr sz="1450" b="1" spc="-204" dirty="0">
                <a:solidFill>
                  <a:srgbClr val="ACB9E9"/>
                </a:solidFill>
                <a:latin typeface="Lucida Sans"/>
                <a:cs typeface="Lucida Sans"/>
              </a:rPr>
              <a:t> </a:t>
            </a:r>
            <a:endParaRPr sz="1450">
              <a:latin typeface="Lucida Sans"/>
              <a:cs typeface="Lucida Sans"/>
            </a:endParaRPr>
          </a:p>
        </p:txBody>
      </p:sp>
      <p:sp>
        <p:nvSpPr>
          <p:cNvPr id="13" name="object 13"/>
          <p:cNvSpPr/>
          <p:nvPr/>
        </p:nvSpPr>
        <p:spPr>
          <a:xfrm>
            <a:off x="1734412"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14" name="object 14"/>
          <p:cNvSpPr/>
          <p:nvPr/>
        </p:nvSpPr>
        <p:spPr>
          <a:xfrm>
            <a:off x="0" y="221200"/>
            <a:ext cx="1515725" cy="1523265"/>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502728" y="527864"/>
            <a:ext cx="706333" cy="708846"/>
          </a:xfrm>
          <a:prstGeom prst="rect">
            <a:avLst/>
          </a:prstGeom>
          <a:blipFill>
            <a:blip r:embed="rId14" cstate="print"/>
            <a:stretch>
              <a:fillRect/>
            </a:stretch>
          </a:blipFill>
        </p:spPr>
        <p:txBody>
          <a:bodyPr wrap="square" lIns="0" tIns="0" rIns="0" bIns="0" rtlCol="0"/>
          <a:lstStyle/>
          <a:p>
            <a:endParaRPr/>
          </a:p>
        </p:txBody>
      </p:sp>
      <p:sp>
        <p:nvSpPr>
          <p:cNvPr id="16" name="object 16"/>
          <p:cNvSpPr txBox="1"/>
          <p:nvPr/>
        </p:nvSpPr>
        <p:spPr>
          <a:xfrm>
            <a:off x="598772" y="1514580"/>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17" name="object 17"/>
          <p:cNvSpPr txBox="1"/>
          <p:nvPr/>
        </p:nvSpPr>
        <p:spPr>
          <a:xfrm>
            <a:off x="724310" y="7869676"/>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18" name="object 18"/>
          <p:cNvSpPr/>
          <p:nvPr/>
        </p:nvSpPr>
        <p:spPr>
          <a:xfrm>
            <a:off x="9911281" y="2961068"/>
            <a:ext cx="2026285" cy="591185"/>
          </a:xfrm>
          <a:custGeom>
            <a:avLst/>
            <a:gdLst/>
            <a:ahLst/>
            <a:cxnLst/>
            <a:rect l="l" t="t" r="r" b="b"/>
            <a:pathLst>
              <a:path w="2026284" h="591185">
                <a:moveTo>
                  <a:pt x="1700059" y="0"/>
                </a:moveTo>
                <a:lnTo>
                  <a:pt x="325945" y="0"/>
                </a:lnTo>
                <a:lnTo>
                  <a:pt x="277781" y="3202"/>
                </a:lnTo>
                <a:lnTo>
                  <a:pt x="231810" y="12505"/>
                </a:lnTo>
                <a:lnTo>
                  <a:pt x="188538" y="27451"/>
                </a:lnTo>
                <a:lnTo>
                  <a:pt x="148467" y="47584"/>
                </a:lnTo>
                <a:lnTo>
                  <a:pt x="112104" y="72446"/>
                </a:lnTo>
                <a:lnTo>
                  <a:pt x="79951" y="101581"/>
                </a:lnTo>
                <a:lnTo>
                  <a:pt x="52513" y="134532"/>
                </a:lnTo>
                <a:lnTo>
                  <a:pt x="30295" y="170841"/>
                </a:lnTo>
                <a:lnTo>
                  <a:pt x="13800" y="210052"/>
                </a:lnTo>
                <a:lnTo>
                  <a:pt x="3534" y="251708"/>
                </a:lnTo>
                <a:lnTo>
                  <a:pt x="0" y="295352"/>
                </a:lnTo>
                <a:lnTo>
                  <a:pt x="3534" y="338996"/>
                </a:lnTo>
                <a:lnTo>
                  <a:pt x="13800" y="380652"/>
                </a:lnTo>
                <a:lnTo>
                  <a:pt x="30295" y="419864"/>
                </a:lnTo>
                <a:lnTo>
                  <a:pt x="52513" y="456173"/>
                </a:lnTo>
                <a:lnTo>
                  <a:pt x="79951" y="489124"/>
                </a:lnTo>
                <a:lnTo>
                  <a:pt x="112104" y="518259"/>
                </a:lnTo>
                <a:lnTo>
                  <a:pt x="148467" y="543121"/>
                </a:lnTo>
                <a:lnTo>
                  <a:pt x="188538" y="563254"/>
                </a:lnTo>
                <a:lnTo>
                  <a:pt x="231810" y="578200"/>
                </a:lnTo>
                <a:lnTo>
                  <a:pt x="277781" y="587503"/>
                </a:lnTo>
                <a:lnTo>
                  <a:pt x="325945" y="590705"/>
                </a:lnTo>
                <a:lnTo>
                  <a:pt x="1700059" y="590705"/>
                </a:lnTo>
                <a:lnTo>
                  <a:pt x="1748223" y="587503"/>
                </a:lnTo>
                <a:lnTo>
                  <a:pt x="1794193" y="578200"/>
                </a:lnTo>
                <a:lnTo>
                  <a:pt x="1837464" y="563254"/>
                </a:lnTo>
                <a:lnTo>
                  <a:pt x="1877533" y="543121"/>
                </a:lnTo>
                <a:lnTo>
                  <a:pt x="1913896" y="518259"/>
                </a:lnTo>
                <a:lnTo>
                  <a:pt x="1946047" y="489124"/>
                </a:lnTo>
                <a:lnTo>
                  <a:pt x="1973484" y="456173"/>
                </a:lnTo>
                <a:lnTo>
                  <a:pt x="1995701" y="419864"/>
                </a:lnTo>
                <a:lnTo>
                  <a:pt x="2012194" y="380652"/>
                </a:lnTo>
                <a:lnTo>
                  <a:pt x="2022460" y="338996"/>
                </a:lnTo>
                <a:lnTo>
                  <a:pt x="2025994" y="295352"/>
                </a:lnTo>
                <a:lnTo>
                  <a:pt x="2022460" y="251708"/>
                </a:lnTo>
                <a:lnTo>
                  <a:pt x="2012194" y="210052"/>
                </a:lnTo>
                <a:lnTo>
                  <a:pt x="1995701" y="170841"/>
                </a:lnTo>
                <a:lnTo>
                  <a:pt x="1973484" y="134532"/>
                </a:lnTo>
                <a:lnTo>
                  <a:pt x="1946047" y="101581"/>
                </a:lnTo>
                <a:lnTo>
                  <a:pt x="1913896" y="72446"/>
                </a:lnTo>
                <a:lnTo>
                  <a:pt x="1877533" y="47584"/>
                </a:lnTo>
                <a:lnTo>
                  <a:pt x="1837464" y="27451"/>
                </a:lnTo>
                <a:lnTo>
                  <a:pt x="1794193" y="12505"/>
                </a:lnTo>
                <a:lnTo>
                  <a:pt x="1748223" y="3202"/>
                </a:lnTo>
                <a:lnTo>
                  <a:pt x="1700059" y="0"/>
                </a:lnTo>
                <a:close/>
              </a:path>
            </a:pathLst>
          </a:custGeom>
          <a:solidFill>
            <a:srgbClr val="F674B8"/>
          </a:solidFill>
        </p:spPr>
        <p:txBody>
          <a:bodyPr wrap="square" lIns="0" tIns="0" rIns="0" bIns="0" rtlCol="0"/>
          <a:lstStyle/>
          <a:p>
            <a:endParaRPr/>
          </a:p>
        </p:txBody>
      </p:sp>
      <p:sp>
        <p:nvSpPr>
          <p:cNvPr id="19" name="object 19"/>
          <p:cNvSpPr/>
          <p:nvPr/>
        </p:nvSpPr>
        <p:spPr>
          <a:xfrm>
            <a:off x="9911285" y="3717673"/>
            <a:ext cx="2026285" cy="588645"/>
          </a:xfrm>
          <a:custGeom>
            <a:avLst/>
            <a:gdLst/>
            <a:ahLst/>
            <a:cxnLst/>
            <a:rect l="l" t="t" r="r" b="b"/>
            <a:pathLst>
              <a:path w="2026284" h="588645">
                <a:moveTo>
                  <a:pt x="2025994" y="0"/>
                </a:moveTo>
                <a:lnTo>
                  <a:pt x="405198" y="0"/>
                </a:lnTo>
                <a:lnTo>
                  <a:pt x="0" y="588191"/>
                </a:lnTo>
                <a:lnTo>
                  <a:pt x="1620795" y="588191"/>
                </a:lnTo>
                <a:lnTo>
                  <a:pt x="2025994" y="0"/>
                </a:lnTo>
                <a:close/>
              </a:path>
            </a:pathLst>
          </a:custGeom>
          <a:solidFill>
            <a:srgbClr val="8AD7FC"/>
          </a:solidFill>
        </p:spPr>
        <p:txBody>
          <a:bodyPr wrap="square" lIns="0" tIns="0" rIns="0" bIns="0" rtlCol="0"/>
          <a:lstStyle/>
          <a:p>
            <a:endParaRPr/>
          </a:p>
        </p:txBody>
      </p:sp>
      <p:sp>
        <p:nvSpPr>
          <p:cNvPr id="20" name="object 20"/>
          <p:cNvSpPr/>
          <p:nvPr/>
        </p:nvSpPr>
        <p:spPr>
          <a:xfrm>
            <a:off x="9911285" y="4469253"/>
            <a:ext cx="2026285" cy="588645"/>
          </a:xfrm>
          <a:custGeom>
            <a:avLst/>
            <a:gdLst/>
            <a:ahLst/>
            <a:cxnLst/>
            <a:rect l="l" t="t" r="r" b="b"/>
            <a:pathLst>
              <a:path w="2026284" h="588645">
                <a:moveTo>
                  <a:pt x="2025994" y="0"/>
                </a:moveTo>
                <a:lnTo>
                  <a:pt x="337665" y="0"/>
                </a:lnTo>
                <a:lnTo>
                  <a:pt x="287767" y="3188"/>
                </a:lnTo>
                <a:lnTo>
                  <a:pt x="240142" y="12451"/>
                </a:lnTo>
                <a:lnTo>
                  <a:pt x="195312" y="27334"/>
                </a:lnTo>
                <a:lnTo>
                  <a:pt x="153801" y="47381"/>
                </a:lnTo>
                <a:lnTo>
                  <a:pt x="116130" y="72137"/>
                </a:lnTo>
                <a:lnTo>
                  <a:pt x="82822" y="101148"/>
                </a:lnTo>
                <a:lnTo>
                  <a:pt x="54399" y="133958"/>
                </a:lnTo>
                <a:lnTo>
                  <a:pt x="31382" y="170113"/>
                </a:lnTo>
                <a:lnTo>
                  <a:pt x="14296" y="209157"/>
                </a:lnTo>
                <a:lnTo>
                  <a:pt x="3661" y="250637"/>
                </a:lnTo>
                <a:lnTo>
                  <a:pt x="0" y="294095"/>
                </a:lnTo>
                <a:lnTo>
                  <a:pt x="3661" y="337554"/>
                </a:lnTo>
                <a:lnTo>
                  <a:pt x="14296" y="379034"/>
                </a:lnTo>
                <a:lnTo>
                  <a:pt x="31382" y="418078"/>
                </a:lnTo>
                <a:lnTo>
                  <a:pt x="54399" y="454233"/>
                </a:lnTo>
                <a:lnTo>
                  <a:pt x="82822" y="487043"/>
                </a:lnTo>
                <a:lnTo>
                  <a:pt x="116130" y="516054"/>
                </a:lnTo>
                <a:lnTo>
                  <a:pt x="153801" y="540810"/>
                </a:lnTo>
                <a:lnTo>
                  <a:pt x="195312" y="560857"/>
                </a:lnTo>
                <a:lnTo>
                  <a:pt x="240142" y="575740"/>
                </a:lnTo>
                <a:lnTo>
                  <a:pt x="287767" y="585003"/>
                </a:lnTo>
                <a:lnTo>
                  <a:pt x="337665" y="588191"/>
                </a:lnTo>
                <a:lnTo>
                  <a:pt x="2025994" y="588191"/>
                </a:lnTo>
                <a:lnTo>
                  <a:pt x="1976095" y="585003"/>
                </a:lnTo>
                <a:lnTo>
                  <a:pt x="1928470" y="575740"/>
                </a:lnTo>
                <a:lnTo>
                  <a:pt x="1883641" y="560857"/>
                </a:lnTo>
                <a:lnTo>
                  <a:pt x="1842130" y="540810"/>
                </a:lnTo>
                <a:lnTo>
                  <a:pt x="1804459" y="516054"/>
                </a:lnTo>
                <a:lnTo>
                  <a:pt x="1771151" y="487043"/>
                </a:lnTo>
                <a:lnTo>
                  <a:pt x="1742727" y="454233"/>
                </a:lnTo>
                <a:lnTo>
                  <a:pt x="1719711" y="418078"/>
                </a:lnTo>
                <a:lnTo>
                  <a:pt x="1702624" y="379034"/>
                </a:lnTo>
                <a:lnTo>
                  <a:pt x="1691989" y="337554"/>
                </a:lnTo>
                <a:lnTo>
                  <a:pt x="1688328" y="294095"/>
                </a:lnTo>
                <a:lnTo>
                  <a:pt x="1691989" y="250637"/>
                </a:lnTo>
                <a:lnTo>
                  <a:pt x="1702624" y="209157"/>
                </a:lnTo>
                <a:lnTo>
                  <a:pt x="1719711" y="170113"/>
                </a:lnTo>
                <a:lnTo>
                  <a:pt x="1742727" y="133958"/>
                </a:lnTo>
                <a:lnTo>
                  <a:pt x="1771151" y="101148"/>
                </a:lnTo>
                <a:lnTo>
                  <a:pt x="1804459" y="72137"/>
                </a:lnTo>
                <a:lnTo>
                  <a:pt x="1842130" y="47381"/>
                </a:lnTo>
                <a:lnTo>
                  <a:pt x="1883641" y="27334"/>
                </a:lnTo>
                <a:lnTo>
                  <a:pt x="1928470" y="12451"/>
                </a:lnTo>
                <a:lnTo>
                  <a:pt x="1976095" y="3188"/>
                </a:lnTo>
                <a:lnTo>
                  <a:pt x="2025994" y="0"/>
                </a:lnTo>
                <a:close/>
              </a:path>
            </a:pathLst>
          </a:custGeom>
          <a:solidFill>
            <a:srgbClr val="BD82E4"/>
          </a:solidFill>
        </p:spPr>
        <p:txBody>
          <a:bodyPr wrap="square" lIns="0" tIns="0" rIns="0" bIns="0" rtlCol="0"/>
          <a:lstStyle/>
          <a:p>
            <a:endParaRPr/>
          </a:p>
        </p:txBody>
      </p:sp>
      <p:sp>
        <p:nvSpPr>
          <p:cNvPr id="21" name="object 21"/>
          <p:cNvSpPr txBox="1"/>
          <p:nvPr/>
        </p:nvSpPr>
        <p:spPr>
          <a:xfrm>
            <a:off x="10519918" y="3119954"/>
            <a:ext cx="803910" cy="1870075"/>
          </a:xfrm>
          <a:prstGeom prst="rect">
            <a:avLst/>
          </a:prstGeom>
        </p:spPr>
        <p:txBody>
          <a:bodyPr vert="horz" wrap="square" lIns="0" tIns="17145" rIns="0" bIns="0" rtlCol="0">
            <a:spAutoFit/>
          </a:bodyPr>
          <a:lstStyle/>
          <a:p>
            <a:pPr marR="635" algn="ctr">
              <a:lnSpc>
                <a:spcPct val="100000"/>
              </a:lnSpc>
              <a:spcBef>
                <a:spcPts val="135"/>
              </a:spcBef>
            </a:pPr>
            <a:r>
              <a:rPr sz="1450" spc="-60" dirty="0">
                <a:solidFill>
                  <a:srgbClr val="FFFFFF"/>
                </a:solidFill>
                <a:latin typeface="Tahoma"/>
                <a:cs typeface="Tahoma"/>
              </a:rPr>
              <a:t>STA</a:t>
            </a:r>
            <a:endParaRPr sz="1450">
              <a:latin typeface="Tahoma"/>
              <a:cs typeface="Tahoma"/>
            </a:endParaRPr>
          </a:p>
          <a:p>
            <a:pPr>
              <a:lnSpc>
                <a:spcPct val="100000"/>
              </a:lnSpc>
            </a:pPr>
            <a:endParaRPr sz="2000">
              <a:latin typeface="Tahoma"/>
              <a:cs typeface="Tahoma"/>
            </a:endParaRPr>
          </a:p>
          <a:p>
            <a:pPr marL="1905" algn="ctr">
              <a:lnSpc>
                <a:spcPct val="100000"/>
              </a:lnSpc>
              <a:spcBef>
                <a:spcPts val="1789"/>
              </a:spcBef>
            </a:pPr>
            <a:r>
              <a:rPr sz="1450" spc="45" dirty="0">
                <a:solidFill>
                  <a:srgbClr val="FFFFFF"/>
                </a:solidFill>
                <a:latin typeface="Tahoma"/>
                <a:cs typeface="Tahoma"/>
              </a:rPr>
              <a:t>INPUT</a:t>
            </a:r>
            <a:endParaRPr sz="1450">
              <a:latin typeface="Tahoma"/>
              <a:cs typeface="Tahoma"/>
            </a:endParaRPr>
          </a:p>
          <a:p>
            <a:pPr>
              <a:lnSpc>
                <a:spcPct val="100000"/>
              </a:lnSpc>
              <a:spcBef>
                <a:spcPts val="30"/>
              </a:spcBef>
            </a:pPr>
            <a:endParaRPr sz="2650">
              <a:latin typeface="Tahoma"/>
              <a:cs typeface="Tahoma"/>
            </a:endParaRPr>
          </a:p>
          <a:p>
            <a:pPr marL="12700" marR="5080" indent="1905" algn="ctr">
              <a:lnSpc>
                <a:spcPct val="102400"/>
              </a:lnSpc>
            </a:pPr>
            <a:r>
              <a:rPr sz="1450" spc="-5" dirty="0">
                <a:solidFill>
                  <a:srgbClr val="FFFFFF"/>
                </a:solidFill>
                <a:latin typeface="Calibri"/>
                <a:cs typeface="Calibri"/>
              </a:rPr>
              <a:t>CHATBOT  D</a:t>
            </a:r>
            <a:r>
              <a:rPr sz="1450" spc="-114" dirty="0">
                <a:solidFill>
                  <a:srgbClr val="FFFFFF"/>
                </a:solidFill>
                <a:latin typeface="Calibri"/>
                <a:cs typeface="Calibri"/>
              </a:rPr>
              <a:t>A</a:t>
            </a:r>
            <a:r>
              <a:rPr sz="1450" spc="-95" dirty="0">
                <a:solidFill>
                  <a:srgbClr val="FFFFFF"/>
                </a:solidFill>
                <a:latin typeface="Calibri"/>
                <a:cs typeface="Calibri"/>
              </a:rPr>
              <a:t>T</a:t>
            </a:r>
            <a:r>
              <a:rPr sz="1450" spc="5" dirty="0">
                <a:solidFill>
                  <a:srgbClr val="FFFFFF"/>
                </a:solidFill>
                <a:latin typeface="Calibri"/>
                <a:cs typeface="Calibri"/>
              </a:rPr>
              <a:t>A</a:t>
            </a:r>
            <a:r>
              <a:rPr sz="1450" spc="-5" dirty="0">
                <a:solidFill>
                  <a:srgbClr val="FFFFFF"/>
                </a:solidFill>
                <a:latin typeface="Calibri"/>
                <a:cs typeface="Calibri"/>
              </a:rPr>
              <a:t>B</a:t>
            </a:r>
            <a:r>
              <a:rPr sz="1450" spc="5" dirty="0">
                <a:solidFill>
                  <a:srgbClr val="FFFFFF"/>
                </a:solidFill>
                <a:latin typeface="Calibri"/>
                <a:cs typeface="Calibri"/>
              </a:rPr>
              <a:t>AS</a:t>
            </a:r>
            <a:r>
              <a:rPr sz="1450" spc="15" dirty="0">
                <a:solidFill>
                  <a:srgbClr val="FFFFFF"/>
                </a:solidFill>
                <a:latin typeface="Calibri"/>
                <a:cs typeface="Calibri"/>
              </a:rPr>
              <a:t>E</a:t>
            </a:r>
            <a:endParaRPr sz="1450">
              <a:latin typeface="Calibri"/>
              <a:cs typeface="Calibri"/>
            </a:endParaRPr>
          </a:p>
        </p:txBody>
      </p:sp>
      <p:sp>
        <p:nvSpPr>
          <p:cNvPr id="22" name="object 22"/>
          <p:cNvSpPr txBox="1"/>
          <p:nvPr/>
        </p:nvSpPr>
        <p:spPr>
          <a:xfrm>
            <a:off x="9911285" y="5225859"/>
            <a:ext cx="2026285" cy="588645"/>
          </a:xfrm>
          <a:prstGeom prst="rect">
            <a:avLst/>
          </a:prstGeom>
          <a:solidFill>
            <a:srgbClr val="F674B8"/>
          </a:solidFill>
        </p:spPr>
        <p:txBody>
          <a:bodyPr vert="horz" wrap="square" lIns="0" tIns="5080" rIns="0" bIns="0" rtlCol="0">
            <a:spAutoFit/>
          </a:bodyPr>
          <a:lstStyle/>
          <a:p>
            <a:pPr>
              <a:lnSpc>
                <a:spcPct val="100000"/>
              </a:lnSpc>
              <a:spcBef>
                <a:spcPts val="40"/>
              </a:spcBef>
            </a:pPr>
            <a:endParaRPr sz="1150">
              <a:latin typeface="Times New Roman"/>
              <a:cs typeface="Times New Roman"/>
            </a:endParaRPr>
          </a:p>
          <a:p>
            <a:pPr marL="537210">
              <a:lnSpc>
                <a:spcPct val="100000"/>
              </a:lnSpc>
            </a:pPr>
            <a:r>
              <a:rPr sz="1450" spc="10" dirty="0">
                <a:solidFill>
                  <a:srgbClr val="FFFFFF"/>
                </a:solidFill>
                <a:latin typeface="Calibri"/>
                <a:cs typeface="Calibri"/>
              </a:rPr>
              <a:t>TOKENIZING</a:t>
            </a:r>
            <a:endParaRPr sz="1450">
              <a:latin typeface="Calibri"/>
              <a:cs typeface="Calibri"/>
            </a:endParaRPr>
          </a:p>
        </p:txBody>
      </p:sp>
      <p:sp>
        <p:nvSpPr>
          <p:cNvPr id="23" name="object 23"/>
          <p:cNvSpPr/>
          <p:nvPr/>
        </p:nvSpPr>
        <p:spPr>
          <a:xfrm>
            <a:off x="9911285" y="5974924"/>
            <a:ext cx="2026285" cy="591185"/>
          </a:xfrm>
          <a:custGeom>
            <a:avLst/>
            <a:gdLst/>
            <a:ahLst/>
            <a:cxnLst/>
            <a:rect l="l" t="t" r="r" b="b"/>
            <a:pathLst>
              <a:path w="2026284" h="591184">
                <a:moveTo>
                  <a:pt x="2025994" y="0"/>
                </a:moveTo>
                <a:lnTo>
                  <a:pt x="337665" y="0"/>
                </a:lnTo>
                <a:lnTo>
                  <a:pt x="287767" y="3202"/>
                </a:lnTo>
                <a:lnTo>
                  <a:pt x="240142" y="12505"/>
                </a:lnTo>
                <a:lnTo>
                  <a:pt x="195312" y="27451"/>
                </a:lnTo>
                <a:lnTo>
                  <a:pt x="153801" y="47584"/>
                </a:lnTo>
                <a:lnTo>
                  <a:pt x="116130" y="72446"/>
                </a:lnTo>
                <a:lnTo>
                  <a:pt x="82822" y="101581"/>
                </a:lnTo>
                <a:lnTo>
                  <a:pt x="54399" y="134532"/>
                </a:lnTo>
                <a:lnTo>
                  <a:pt x="31382" y="170841"/>
                </a:lnTo>
                <a:lnTo>
                  <a:pt x="14296" y="210052"/>
                </a:lnTo>
                <a:lnTo>
                  <a:pt x="3661" y="251708"/>
                </a:lnTo>
                <a:lnTo>
                  <a:pt x="0" y="295352"/>
                </a:lnTo>
                <a:lnTo>
                  <a:pt x="3661" y="338996"/>
                </a:lnTo>
                <a:lnTo>
                  <a:pt x="14296" y="380652"/>
                </a:lnTo>
                <a:lnTo>
                  <a:pt x="31382" y="419864"/>
                </a:lnTo>
                <a:lnTo>
                  <a:pt x="54399" y="456173"/>
                </a:lnTo>
                <a:lnTo>
                  <a:pt x="82822" y="489124"/>
                </a:lnTo>
                <a:lnTo>
                  <a:pt x="116130" y="518259"/>
                </a:lnTo>
                <a:lnTo>
                  <a:pt x="153801" y="543121"/>
                </a:lnTo>
                <a:lnTo>
                  <a:pt x="195312" y="563254"/>
                </a:lnTo>
                <a:lnTo>
                  <a:pt x="240142" y="578200"/>
                </a:lnTo>
                <a:lnTo>
                  <a:pt x="287767" y="587503"/>
                </a:lnTo>
                <a:lnTo>
                  <a:pt x="337665" y="590705"/>
                </a:lnTo>
                <a:lnTo>
                  <a:pt x="2025994" y="590705"/>
                </a:lnTo>
                <a:lnTo>
                  <a:pt x="1976095" y="587503"/>
                </a:lnTo>
                <a:lnTo>
                  <a:pt x="1928470" y="578200"/>
                </a:lnTo>
                <a:lnTo>
                  <a:pt x="1883641" y="563254"/>
                </a:lnTo>
                <a:lnTo>
                  <a:pt x="1842130" y="543121"/>
                </a:lnTo>
                <a:lnTo>
                  <a:pt x="1804459" y="518259"/>
                </a:lnTo>
                <a:lnTo>
                  <a:pt x="1771151" y="489124"/>
                </a:lnTo>
                <a:lnTo>
                  <a:pt x="1742727" y="456173"/>
                </a:lnTo>
                <a:lnTo>
                  <a:pt x="1719711" y="419864"/>
                </a:lnTo>
                <a:lnTo>
                  <a:pt x="1702624" y="380652"/>
                </a:lnTo>
                <a:lnTo>
                  <a:pt x="1691989" y="338996"/>
                </a:lnTo>
                <a:lnTo>
                  <a:pt x="1688328" y="295352"/>
                </a:lnTo>
                <a:lnTo>
                  <a:pt x="1691989" y="251708"/>
                </a:lnTo>
                <a:lnTo>
                  <a:pt x="1702624" y="210052"/>
                </a:lnTo>
                <a:lnTo>
                  <a:pt x="1719711" y="170841"/>
                </a:lnTo>
                <a:lnTo>
                  <a:pt x="1742727" y="134532"/>
                </a:lnTo>
                <a:lnTo>
                  <a:pt x="1771151" y="101581"/>
                </a:lnTo>
                <a:lnTo>
                  <a:pt x="1804459" y="72446"/>
                </a:lnTo>
                <a:lnTo>
                  <a:pt x="1842130" y="47584"/>
                </a:lnTo>
                <a:lnTo>
                  <a:pt x="1883641" y="27451"/>
                </a:lnTo>
                <a:lnTo>
                  <a:pt x="1928470" y="12505"/>
                </a:lnTo>
                <a:lnTo>
                  <a:pt x="1976095" y="3202"/>
                </a:lnTo>
                <a:lnTo>
                  <a:pt x="2025994" y="0"/>
                </a:lnTo>
                <a:close/>
              </a:path>
            </a:pathLst>
          </a:custGeom>
          <a:solidFill>
            <a:srgbClr val="BD82E4"/>
          </a:solidFill>
        </p:spPr>
        <p:txBody>
          <a:bodyPr wrap="square" lIns="0" tIns="0" rIns="0" bIns="0" rtlCol="0"/>
          <a:lstStyle/>
          <a:p>
            <a:endParaRPr/>
          </a:p>
        </p:txBody>
      </p:sp>
      <p:sp>
        <p:nvSpPr>
          <p:cNvPr id="24" name="object 24"/>
          <p:cNvSpPr txBox="1"/>
          <p:nvPr/>
        </p:nvSpPr>
        <p:spPr>
          <a:xfrm>
            <a:off x="10519712" y="6018848"/>
            <a:ext cx="803910" cy="478155"/>
          </a:xfrm>
          <a:prstGeom prst="rect">
            <a:avLst/>
          </a:prstGeom>
        </p:spPr>
        <p:txBody>
          <a:bodyPr vert="horz" wrap="square" lIns="0" tIns="11430" rIns="0" bIns="0" rtlCol="0">
            <a:spAutoFit/>
          </a:bodyPr>
          <a:lstStyle/>
          <a:p>
            <a:pPr marL="12700" marR="5080" indent="29845">
              <a:lnSpc>
                <a:spcPct val="102400"/>
              </a:lnSpc>
              <a:spcBef>
                <a:spcPts val="90"/>
              </a:spcBef>
            </a:pPr>
            <a:r>
              <a:rPr sz="1450" spc="-5" dirty="0">
                <a:solidFill>
                  <a:srgbClr val="FFFFFF"/>
                </a:solidFill>
                <a:latin typeface="Calibri"/>
                <a:cs typeface="Calibri"/>
              </a:rPr>
              <a:t>CHATBOT  D</a:t>
            </a:r>
            <a:r>
              <a:rPr sz="1450" spc="-114" dirty="0">
                <a:solidFill>
                  <a:srgbClr val="FFFFFF"/>
                </a:solidFill>
                <a:latin typeface="Calibri"/>
                <a:cs typeface="Calibri"/>
              </a:rPr>
              <a:t>A</a:t>
            </a:r>
            <a:r>
              <a:rPr sz="1450" spc="-95" dirty="0">
                <a:solidFill>
                  <a:srgbClr val="FFFFFF"/>
                </a:solidFill>
                <a:latin typeface="Calibri"/>
                <a:cs typeface="Calibri"/>
              </a:rPr>
              <a:t>T</a:t>
            </a:r>
            <a:r>
              <a:rPr sz="1450" spc="5" dirty="0">
                <a:solidFill>
                  <a:srgbClr val="FFFFFF"/>
                </a:solidFill>
                <a:latin typeface="Calibri"/>
                <a:cs typeface="Calibri"/>
              </a:rPr>
              <a:t>A</a:t>
            </a:r>
            <a:r>
              <a:rPr sz="1450" spc="-5" dirty="0">
                <a:solidFill>
                  <a:srgbClr val="FFFFFF"/>
                </a:solidFill>
                <a:latin typeface="Calibri"/>
                <a:cs typeface="Calibri"/>
              </a:rPr>
              <a:t>B</a:t>
            </a:r>
            <a:r>
              <a:rPr sz="1450" spc="5" dirty="0">
                <a:solidFill>
                  <a:srgbClr val="FFFFFF"/>
                </a:solidFill>
                <a:latin typeface="Calibri"/>
                <a:cs typeface="Calibri"/>
              </a:rPr>
              <a:t>AS</a:t>
            </a:r>
            <a:r>
              <a:rPr sz="1450" spc="15" dirty="0">
                <a:solidFill>
                  <a:srgbClr val="FFFFFF"/>
                </a:solidFill>
                <a:latin typeface="Calibri"/>
                <a:cs typeface="Calibri"/>
              </a:rPr>
              <a:t>E</a:t>
            </a:r>
            <a:endParaRPr sz="1450">
              <a:latin typeface="Calibri"/>
              <a:cs typeface="Calibri"/>
            </a:endParaRPr>
          </a:p>
        </p:txBody>
      </p:sp>
      <p:sp>
        <p:nvSpPr>
          <p:cNvPr id="25" name="object 25"/>
          <p:cNvSpPr txBox="1"/>
          <p:nvPr/>
        </p:nvSpPr>
        <p:spPr>
          <a:xfrm>
            <a:off x="9878608" y="6723989"/>
            <a:ext cx="2026285" cy="591185"/>
          </a:xfrm>
          <a:prstGeom prst="rect">
            <a:avLst/>
          </a:prstGeom>
          <a:solidFill>
            <a:srgbClr val="F674B8"/>
          </a:solidFill>
        </p:spPr>
        <p:txBody>
          <a:bodyPr vert="horz" wrap="square" lIns="0" tIns="54610" rIns="0" bIns="0" rtlCol="0">
            <a:spAutoFit/>
          </a:bodyPr>
          <a:lstStyle/>
          <a:p>
            <a:pPr marL="623570" marR="173990" indent="-440055">
              <a:lnSpc>
                <a:spcPct val="102400"/>
              </a:lnSpc>
              <a:spcBef>
                <a:spcPts val="430"/>
              </a:spcBef>
            </a:pPr>
            <a:r>
              <a:rPr sz="1450" spc="15" dirty="0">
                <a:solidFill>
                  <a:srgbClr val="FFFFFF"/>
                </a:solidFill>
                <a:latin typeface="Calibri"/>
                <a:cs typeface="Calibri"/>
              </a:rPr>
              <a:t>SENTIMENT</a:t>
            </a:r>
            <a:r>
              <a:rPr sz="1450" spc="-75" dirty="0">
                <a:solidFill>
                  <a:srgbClr val="FFFFFF"/>
                </a:solidFill>
                <a:latin typeface="Calibri"/>
                <a:cs typeface="Calibri"/>
              </a:rPr>
              <a:t> </a:t>
            </a:r>
            <a:r>
              <a:rPr sz="1450" spc="-5" dirty="0">
                <a:solidFill>
                  <a:srgbClr val="FFFFFF"/>
                </a:solidFill>
                <a:latin typeface="Calibri"/>
                <a:cs typeface="Calibri"/>
              </a:rPr>
              <a:t>ANALYSIS  </a:t>
            </a:r>
            <a:r>
              <a:rPr sz="1450" spc="-25" dirty="0">
                <a:solidFill>
                  <a:srgbClr val="FFFFFF"/>
                </a:solidFill>
                <a:latin typeface="Calibri"/>
                <a:cs typeface="Calibri"/>
              </a:rPr>
              <a:t>DATABASE</a:t>
            </a:r>
            <a:endParaRPr sz="1450">
              <a:latin typeface="Calibri"/>
              <a:cs typeface="Calibri"/>
            </a:endParaRPr>
          </a:p>
        </p:txBody>
      </p:sp>
      <p:sp>
        <p:nvSpPr>
          <p:cNvPr id="26" name="object 26"/>
          <p:cNvSpPr/>
          <p:nvPr/>
        </p:nvSpPr>
        <p:spPr>
          <a:xfrm>
            <a:off x="9878608" y="7473054"/>
            <a:ext cx="2026285" cy="591185"/>
          </a:xfrm>
          <a:custGeom>
            <a:avLst/>
            <a:gdLst/>
            <a:ahLst/>
            <a:cxnLst/>
            <a:rect l="l" t="t" r="r" b="b"/>
            <a:pathLst>
              <a:path w="2026284" h="591184">
                <a:moveTo>
                  <a:pt x="2025994" y="0"/>
                </a:moveTo>
                <a:lnTo>
                  <a:pt x="405198" y="0"/>
                </a:lnTo>
                <a:lnTo>
                  <a:pt x="0" y="590705"/>
                </a:lnTo>
                <a:lnTo>
                  <a:pt x="1620795" y="590705"/>
                </a:lnTo>
                <a:lnTo>
                  <a:pt x="2025994" y="0"/>
                </a:lnTo>
                <a:close/>
              </a:path>
            </a:pathLst>
          </a:custGeom>
          <a:solidFill>
            <a:srgbClr val="8AD7FC"/>
          </a:solidFill>
        </p:spPr>
        <p:txBody>
          <a:bodyPr wrap="square" lIns="0" tIns="0" rIns="0" bIns="0" rtlCol="0"/>
          <a:lstStyle/>
          <a:p>
            <a:endParaRPr/>
          </a:p>
        </p:txBody>
      </p:sp>
      <p:sp>
        <p:nvSpPr>
          <p:cNvPr id="27" name="object 27"/>
          <p:cNvSpPr/>
          <p:nvPr/>
        </p:nvSpPr>
        <p:spPr>
          <a:xfrm>
            <a:off x="9911285" y="8222119"/>
            <a:ext cx="2026285" cy="591185"/>
          </a:xfrm>
          <a:custGeom>
            <a:avLst/>
            <a:gdLst/>
            <a:ahLst/>
            <a:cxnLst/>
            <a:rect l="l" t="t" r="r" b="b"/>
            <a:pathLst>
              <a:path w="2026284" h="591184">
                <a:moveTo>
                  <a:pt x="2025994" y="0"/>
                </a:moveTo>
                <a:lnTo>
                  <a:pt x="337665" y="0"/>
                </a:lnTo>
                <a:lnTo>
                  <a:pt x="287767" y="3202"/>
                </a:lnTo>
                <a:lnTo>
                  <a:pt x="240142" y="12505"/>
                </a:lnTo>
                <a:lnTo>
                  <a:pt x="195312" y="27451"/>
                </a:lnTo>
                <a:lnTo>
                  <a:pt x="153801" y="47584"/>
                </a:lnTo>
                <a:lnTo>
                  <a:pt x="116130" y="72446"/>
                </a:lnTo>
                <a:lnTo>
                  <a:pt x="82822" y="101581"/>
                </a:lnTo>
                <a:lnTo>
                  <a:pt x="54399" y="134532"/>
                </a:lnTo>
                <a:lnTo>
                  <a:pt x="31382" y="170841"/>
                </a:lnTo>
                <a:lnTo>
                  <a:pt x="14296" y="210052"/>
                </a:lnTo>
                <a:lnTo>
                  <a:pt x="3661" y="251708"/>
                </a:lnTo>
                <a:lnTo>
                  <a:pt x="0" y="295352"/>
                </a:lnTo>
                <a:lnTo>
                  <a:pt x="3661" y="338996"/>
                </a:lnTo>
                <a:lnTo>
                  <a:pt x="14296" y="380652"/>
                </a:lnTo>
                <a:lnTo>
                  <a:pt x="31382" y="419864"/>
                </a:lnTo>
                <a:lnTo>
                  <a:pt x="54399" y="456173"/>
                </a:lnTo>
                <a:lnTo>
                  <a:pt x="82822" y="489124"/>
                </a:lnTo>
                <a:lnTo>
                  <a:pt x="116130" y="518259"/>
                </a:lnTo>
                <a:lnTo>
                  <a:pt x="153801" y="543121"/>
                </a:lnTo>
                <a:lnTo>
                  <a:pt x="195312" y="563254"/>
                </a:lnTo>
                <a:lnTo>
                  <a:pt x="240142" y="578200"/>
                </a:lnTo>
                <a:lnTo>
                  <a:pt x="287767" y="587503"/>
                </a:lnTo>
                <a:lnTo>
                  <a:pt x="337665" y="590705"/>
                </a:lnTo>
                <a:lnTo>
                  <a:pt x="2025994" y="590705"/>
                </a:lnTo>
                <a:lnTo>
                  <a:pt x="1976095" y="587503"/>
                </a:lnTo>
                <a:lnTo>
                  <a:pt x="1928470" y="578200"/>
                </a:lnTo>
                <a:lnTo>
                  <a:pt x="1883641" y="563254"/>
                </a:lnTo>
                <a:lnTo>
                  <a:pt x="1842130" y="543121"/>
                </a:lnTo>
                <a:lnTo>
                  <a:pt x="1804459" y="518259"/>
                </a:lnTo>
                <a:lnTo>
                  <a:pt x="1771151" y="489124"/>
                </a:lnTo>
                <a:lnTo>
                  <a:pt x="1742727" y="456173"/>
                </a:lnTo>
                <a:lnTo>
                  <a:pt x="1719711" y="419864"/>
                </a:lnTo>
                <a:lnTo>
                  <a:pt x="1702624" y="380652"/>
                </a:lnTo>
                <a:lnTo>
                  <a:pt x="1691989" y="338996"/>
                </a:lnTo>
                <a:lnTo>
                  <a:pt x="1688328" y="295352"/>
                </a:lnTo>
                <a:lnTo>
                  <a:pt x="1691989" y="251708"/>
                </a:lnTo>
                <a:lnTo>
                  <a:pt x="1702624" y="210052"/>
                </a:lnTo>
                <a:lnTo>
                  <a:pt x="1719711" y="170841"/>
                </a:lnTo>
                <a:lnTo>
                  <a:pt x="1742727" y="134532"/>
                </a:lnTo>
                <a:lnTo>
                  <a:pt x="1771151" y="101581"/>
                </a:lnTo>
                <a:lnTo>
                  <a:pt x="1804459" y="72446"/>
                </a:lnTo>
                <a:lnTo>
                  <a:pt x="1842130" y="47584"/>
                </a:lnTo>
                <a:lnTo>
                  <a:pt x="1883641" y="27451"/>
                </a:lnTo>
                <a:lnTo>
                  <a:pt x="1928470" y="12505"/>
                </a:lnTo>
                <a:lnTo>
                  <a:pt x="1976095" y="3202"/>
                </a:lnTo>
                <a:lnTo>
                  <a:pt x="2025994" y="0"/>
                </a:lnTo>
                <a:close/>
              </a:path>
            </a:pathLst>
          </a:custGeom>
          <a:solidFill>
            <a:srgbClr val="BD82E4"/>
          </a:solidFill>
        </p:spPr>
        <p:txBody>
          <a:bodyPr wrap="square" lIns="0" tIns="0" rIns="0" bIns="0" rtlCol="0"/>
          <a:lstStyle/>
          <a:p>
            <a:endParaRPr/>
          </a:p>
        </p:txBody>
      </p:sp>
      <p:sp>
        <p:nvSpPr>
          <p:cNvPr id="28" name="object 28"/>
          <p:cNvSpPr txBox="1"/>
          <p:nvPr/>
        </p:nvSpPr>
        <p:spPr>
          <a:xfrm>
            <a:off x="10507744" y="7632156"/>
            <a:ext cx="815975" cy="1111250"/>
          </a:xfrm>
          <a:prstGeom prst="rect">
            <a:avLst/>
          </a:prstGeom>
        </p:spPr>
        <p:txBody>
          <a:bodyPr vert="horz" wrap="square" lIns="0" tIns="17145" rIns="0" bIns="0" rtlCol="0">
            <a:spAutoFit/>
          </a:bodyPr>
          <a:lstStyle/>
          <a:p>
            <a:pPr marR="38735" algn="ctr">
              <a:lnSpc>
                <a:spcPct val="100000"/>
              </a:lnSpc>
              <a:spcBef>
                <a:spcPts val="135"/>
              </a:spcBef>
            </a:pPr>
            <a:r>
              <a:rPr sz="1450" spc="120" dirty="0">
                <a:solidFill>
                  <a:srgbClr val="FFFFFF"/>
                </a:solidFill>
                <a:latin typeface="Tahoma"/>
                <a:cs typeface="Tahoma"/>
              </a:rPr>
              <a:t>O</a:t>
            </a:r>
            <a:r>
              <a:rPr sz="1450" spc="60" dirty="0">
                <a:solidFill>
                  <a:srgbClr val="FFFFFF"/>
                </a:solidFill>
                <a:latin typeface="Tahoma"/>
                <a:cs typeface="Tahoma"/>
              </a:rPr>
              <a:t>U</a:t>
            </a:r>
            <a:r>
              <a:rPr sz="1450" spc="35" dirty="0">
                <a:solidFill>
                  <a:srgbClr val="FFFFFF"/>
                </a:solidFill>
                <a:latin typeface="Tahoma"/>
                <a:cs typeface="Tahoma"/>
              </a:rPr>
              <a:t>T</a:t>
            </a:r>
            <a:r>
              <a:rPr sz="1450" spc="85" dirty="0">
                <a:solidFill>
                  <a:srgbClr val="FFFFFF"/>
                </a:solidFill>
                <a:latin typeface="Tahoma"/>
                <a:cs typeface="Tahoma"/>
              </a:rPr>
              <a:t>P</a:t>
            </a:r>
            <a:r>
              <a:rPr sz="1450" spc="55" dirty="0">
                <a:solidFill>
                  <a:srgbClr val="FFFFFF"/>
                </a:solidFill>
                <a:latin typeface="Tahoma"/>
                <a:cs typeface="Tahoma"/>
              </a:rPr>
              <a:t>UT</a:t>
            </a:r>
            <a:endParaRPr sz="1450">
              <a:latin typeface="Tahoma"/>
              <a:cs typeface="Tahoma"/>
            </a:endParaRPr>
          </a:p>
          <a:p>
            <a:pPr>
              <a:lnSpc>
                <a:spcPct val="100000"/>
              </a:lnSpc>
              <a:spcBef>
                <a:spcPts val="5"/>
              </a:spcBef>
            </a:pPr>
            <a:endParaRPr sz="2650">
              <a:latin typeface="Tahoma"/>
              <a:cs typeface="Tahoma"/>
            </a:endParaRPr>
          </a:p>
          <a:p>
            <a:pPr marL="24130" marR="5080" indent="-1905" algn="ctr">
              <a:lnSpc>
                <a:spcPct val="102400"/>
              </a:lnSpc>
            </a:pPr>
            <a:r>
              <a:rPr sz="1450" spc="5" dirty="0">
                <a:solidFill>
                  <a:srgbClr val="FFFFFF"/>
                </a:solidFill>
                <a:latin typeface="Calibri"/>
                <a:cs typeface="Calibri"/>
              </a:rPr>
              <a:t>MYSQL  </a:t>
            </a:r>
            <a:r>
              <a:rPr sz="1450" spc="-5" dirty="0">
                <a:solidFill>
                  <a:srgbClr val="FFFFFF"/>
                </a:solidFill>
                <a:latin typeface="Calibri"/>
                <a:cs typeface="Calibri"/>
              </a:rPr>
              <a:t>D</a:t>
            </a:r>
            <a:r>
              <a:rPr sz="1450" spc="-114" dirty="0">
                <a:solidFill>
                  <a:srgbClr val="FFFFFF"/>
                </a:solidFill>
                <a:latin typeface="Calibri"/>
                <a:cs typeface="Calibri"/>
              </a:rPr>
              <a:t>A</a:t>
            </a:r>
            <a:r>
              <a:rPr sz="1450" spc="-95" dirty="0">
                <a:solidFill>
                  <a:srgbClr val="FFFFFF"/>
                </a:solidFill>
                <a:latin typeface="Calibri"/>
                <a:cs typeface="Calibri"/>
              </a:rPr>
              <a:t>T</a:t>
            </a:r>
            <a:r>
              <a:rPr sz="1450" spc="5" dirty="0">
                <a:solidFill>
                  <a:srgbClr val="FFFFFF"/>
                </a:solidFill>
                <a:latin typeface="Calibri"/>
                <a:cs typeface="Calibri"/>
              </a:rPr>
              <a:t>A</a:t>
            </a:r>
            <a:r>
              <a:rPr sz="1450" spc="-5" dirty="0">
                <a:solidFill>
                  <a:srgbClr val="FFFFFF"/>
                </a:solidFill>
                <a:latin typeface="Calibri"/>
                <a:cs typeface="Calibri"/>
              </a:rPr>
              <a:t>B</a:t>
            </a:r>
            <a:r>
              <a:rPr sz="1450" spc="5" dirty="0">
                <a:solidFill>
                  <a:srgbClr val="FFFFFF"/>
                </a:solidFill>
                <a:latin typeface="Calibri"/>
                <a:cs typeface="Calibri"/>
              </a:rPr>
              <a:t>AS</a:t>
            </a:r>
            <a:r>
              <a:rPr sz="1450" spc="15" dirty="0">
                <a:solidFill>
                  <a:srgbClr val="FFFFFF"/>
                </a:solidFill>
                <a:latin typeface="Calibri"/>
                <a:cs typeface="Calibri"/>
              </a:rPr>
              <a:t>E</a:t>
            </a:r>
            <a:endParaRPr sz="1450">
              <a:latin typeface="Calibri"/>
              <a:cs typeface="Calibri"/>
            </a:endParaRPr>
          </a:p>
        </p:txBody>
      </p:sp>
      <p:sp>
        <p:nvSpPr>
          <p:cNvPr id="29" name="object 29"/>
          <p:cNvSpPr txBox="1"/>
          <p:nvPr/>
        </p:nvSpPr>
        <p:spPr>
          <a:xfrm>
            <a:off x="9911285" y="8971184"/>
            <a:ext cx="2026285" cy="588645"/>
          </a:xfrm>
          <a:prstGeom prst="rect">
            <a:avLst/>
          </a:prstGeom>
          <a:solidFill>
            <a:srgbClr val="F674B8"/>
          </a:solidFill>
        </p:spPr>
        <p:txBody>
          <a:bodyPr vert="horz" wrap="square" lIns="0" tIns="4445" rIns="0" bIns="0" rtlCol="0">
            <a:spAutoFit/>
          </a:bodyPr>
          <a:lstStyle/>
          <a:p>
            <a:pPr>
              <a:lnSpc>
                <a:spcPct val="100000"/>
              </a:lnSpc>
              <a:spcBef>
                <a:spcPts val="35"/>
              </a:spcBef>
            </a:pPr>
            <a:endParaRPr sz="1150">
              <a:latin typeface="Times New Roman"/>
              <a:cs typeface="Times New Roman"/>
            </a:endParaRPr>
          </a:p>
          <a:p>
            <a:pPr marL="436880">
              <a:lnSpc>
                <a:spcPct val="100000"/>
              </a:lnSpc>
              <a:spcBef>
                <a:spcPts val="5"/>
              </a:spcBef>
            </a:pPr>
            <a:r>
              <a:rPr sz="1450" spc="-50" dirty="0">
                <a:solidFill>
                  <a:srgbClr val="FFFFFF"/>
                </a:solidFill>
                <a:latin typeface="Calibri"/>
                <a:cs typeface="Calibri"/>
              </a:rPr>
              <a:t>DATA</a:t>
            </a:r>
            <a:r>
              <a:rPr sz="1450" spc="10" dirty="0">
                <a:solidFill>
                  <a:srgbClr val="FFFFFF"/>
                </a:solidFill>
                <a:latin typeface="Calibri"/>
                <a:cs typeface="Calibri"/>
              </a:rPr>
              <a:t> </a:t>
            </a:r>
            <a:r>
              <a:rPr sz="1450" spc="-5" dirty="0">
                <a:solidFill>
                  <a:srgbClr val="FFFFFF"/>
                </a:solidFill>
                <a:latin typeface="Calibri"/>
                <a:cs typeface="Calibri"/>
              </a:rPr>
              <a:t>ANALYSIS</a:t>
            </a:r>
            <a:endParaRPr sz="1450">
              <a:latin typeface="Calibri"/>
              <a:cs typeface="Calibri"/>
            </a:endParaRPr>
          </a:p>
        </p:txBody>
      </p:sp>
      <p:sp>
        <p:nvSpPr>
          <p:cNvPr id="30" name="object 30"/>
          <p:cNvSpPr txBox="1"/>
          <p:nvPr/>
        </p:nvSpPr>
        <p:spPr>
          <a:xfrm>
            <a:off x="7556004" y="5225859"/>
            <a:ext cx="2026285" cy="588645"/>
          </a:xfrm>
          <a:prstGeom prst="rect">
            <a:avLst/>
          </a:prstGeom>
          <a:solidFill>
            <a:srgbClr val="F674B8"/>
          </a:solidFill>
        </p:spPr>
        <p:txBody>
          <a:bodyPr vert="horz" wrap="square" lIns="0" tIns="5080" rIns="0" bIns="0" rtlCol="0">
            <a:spAutoFit/>
          </a:bodyPr>
          <a:lstStyle/>
          <a:p>
            <a:pPr>
              <a:lnSpc>
                <a:spcPct val="100000"/>
              </a:lnSpc>
              <a:spcBef>
                <a:spcPts val="40"/>
              </a:spcBef>
            </a:pPr>
            <a:endParaRPr sz="1150">
              <a:latin typeface="Times New Roman"/>
              <a:cs typeface="Times New Roman"/>
            </a:endParaRPr>
          </a:p>
          <a:p>
            <a:pPr marL="574675">
              <a:lnSpc>
                <a:spcPct val="100000"/>
              </a:lnSpc>
            </a:pPr>
            <a:r>
              <a:rPr sz="1450" spc="10" dirty="0">
                <a:solidFill>
                  <a:srgbClr val="FFFFFF"/>
                </a:solidFill>
                <a:latin typeface="Calibri"/>
                <a:cs typeface="Calibri"/>
              </a:rPr>
              <a:t>CLEANSING</a:t>
            </a:r>
            <a:endParaRPr sz="1450">
              <a:latin typeface="Calibri"/>
              <a:cs typeface="Calibri"/>
            </a:endParaRPr>
          </a:p>
        </p:txBody>
      </p:sp>
      <p:sp>
        <p:nvSpPr>
          <p:cNvPr id="31" name="object 31"/>
          <p:cNvSpPr txBox="1"/>
          <p:nvPr/>
        </p:nvSpPr>
        <p:spPr>
          <a:xfrm>
            <a:off x="5198209" y="5225859"/>
            <a:ext cx="2028825" cy="588645"/>
          </a:xfrm>
          <a:prstGeom prst="rect">
            <a:avLst/>
          </a:prstGeom>
          <a:solidFill>
            <a:srgbClr val="F674B8"/>
          </a:solidFill>
        </p:spPr>
        <p:txBody>
          <a:bodyPr vert="horz" wrap="square" lIns="0" tIns="5080" rIns="0" bIns="0" rtlCol="0">
            <a:spAutoFit/>
          </a:bodyPr>
          <a:lstStyle/>
          <a:p>
            <a:pPr>
              <a:lnSpc>
                <a:spcPct val="100000"/>
              </a:lnSpc>
              <a:spcBef>
                <a:spcPts val="40"/>
              </a:spcBef>
            </a:pPr>
            <a:endParaRPr sz="1150">
              <a:latin typeface="Times New Roman"/>
              <a:cs typeface="Times New Roman"/>
            </a:endParaRPr>
          </a:p>
          <a:p>
            <a:pPr marL="453390">
              <a:lnSpc>
                <a:spcPct val="100000"/>
              </a:lnSpc>
            </a:pPr>
            <a:r>
              <a:rPr sz="1450" spc="10" dirty="0">
                <a:solidFill>
                  <a:srgbClr val="FFFFFF"/>
                </a:solidFill>
                <a:latin typeface="Calibri"/>
                <a:cs typeface="Calibri"/>
              </a:rPr>
              <a:t>CASE</a:t>
            </a:r>
            <a:r>
              <a:rPr sz="1450" spc="5" dirty="0">
                <a:solidFill>
                  <a:srgbClr val="FFFFFF"/>
                </a:solidFill>
                <a:latin typeface="Calibri"/>
                <a:cs typeface="Calibri"/>
              </a:rPr>
              <a:t> </a:t>
            </a:r>
            <a:r>
              <a:rPr sz="1450" spc="10" dirty="0">
                <a:solidFill>
                  <a:srgbClr val="FFFFFF"/>
                </a:solidFill>
                <a:latin typeface="Calibri"/>
                <a:cs typeface="Calibri"/>
              </a:rPr>
              <a:t>FOLDING</a:t>
            </a:r>
            <a:endParaRPr sz="1450">
              <a:latin typeface="Calibri"/>
              <a:cs typeface="Calibri"/>
            </a:endParaRPr>
          </a:p>
        </p:txBody>
      </p:sp>
      <p:sp>
        <p:nvSpPr>
          <p:cNvPr id="32" name="object 32"/>
          <p:cNvSpPr/>
          <p:nvPr/>
        </p:nvSpPr>
        <p:spPr>
          <a:xfrm>
            <a:off x="12266567" y="5225859"/>
            <a:ext cx="2026285" cy="588645"/>
          </a:xfrm>
          <a:custGeom>
            <a:avLst/>
            <a:gdLst/>
            <a:ahLst/>
            <a:cxnLst/>
            <a:rect l="l" t="t" r="r" b="b"/>
            <a:pathLst>
              <a:path w="2026284" h="588645">
                <a:moveTo>
                  <a:pt x="2025994" y="0"/>
                </a:moveTo>
                <a:lnTo>
                  <a:pt x="0" y="0"/>
                </a:lnTo>
                <a:lnTo>
                  <a:pt x="0" y="588191"/>
                </a:lnTo>
                <a:lnTo>
                  <a:pt x="2025994" y="588191"/>
                </a:lnTo>
                <a:lnTo>
                  <a:pt x="2025994" y="0"/>
                </a:lnTo>
                <a:close/>
              </a:path>
            </a:pathLst>
          </a:custGeom>
          <a:solidFill>
            <a:srgbClr val="F674B8"/>
          </a:solidFill>
        </p:spPr>
        <p:txBody>
          <a:bodyPr wrap="square" lIns="0" tIns="0" rIns="0" bIns="0" rtlCol="0"/>
          <a:lstStyle/>
          <a:p>
            <a:endParaRPr/>
          </a:p>
        </p:txBody>
      </p:sp>
      <p:sp>
        <p:nvSpPr>
          <p:cNvPr id="33" name="object 33"/>
          <p:cNvSpPr/>
          <p:nvPr/>
        </p:nvSpPr>
        <p:spPr>
          <a:xfrm>
            <a:off x="10924282" y="3551774"/>
            <a:ext cx="635" cy="113664"/>
          </a:xfrm>
          <a:custGeom>
            <a:avLst/>
            <a:gdLst/>
            <a:ahLst/>
            <a:cxnLst/>
            <a:rect l="l" t="t" r="r" b="b"/>
            <a:pathLst>
              <a:path w="634" h="113664">
                <a:moveTo>
                  <a:pt x="0" y="0"/>
                </a:moveTo>
                <a:lnTo>
                  <a:pt x="10" y="113564"/>
                </a:lnTo>
              </a:path>
            </a:pathLst>
          </a:custGeom>
          <a:ln w="10473">
            <a:solidFill>
              <a:srgbClr val="A6A6A6"/>
            </a:solidFill>
          </a:ln>
        </p:spPr>
        <p:txBody>
          <a:bodyPr wrap="square" lIns="0" tIns="0" rIns="0" bIns="0" rtlCol="0"/>
          <a:lstStyle/>
          <a:p>
            <a:endParaRPr/>
          </a:p>
        </p:txBody>
      </p:sp>
      <p:sp>
        <p:nvSpPr>
          <p:cNvPr id="34" name="object 34"/>
          <p:cNvSpPr/>
          <p:nvPr/>
        </p:nvSpPr>
        <p:spPr>
          <a:xfrm>
            <a:off x="10892873" y="3654859"/>
            <a:ext cx="62865" cy="62865"/>
          </a:xfrm>
          <a:custGeom>
            <a:avLst/>
            <a:gdLst/>
            <a:ahLst/>
            <a:cxnLst/>
            <a:rect l="l" t="t" r="r" b="b"/>
            <a:pathLst>
              <a:path w="62865" h="62864">
                <a:moveTo>
                  <a:pt x="62841" y="0"/>
                </a:moveTo>
                <a:lnTo>
                  <a:pt x="0" y="0"/>
                </a:lnTo>
                <a:lnTo>
                  <a:pt x="31420" y="62841"/>
                </a:lnTo>
                <a:lnTo>
                  <a:pt x="62841" y="0"/>
                </a:lnTo>
                <a:close/>
              </a:path>
            </a:pathLst>
          </a:custGeom>
          <a:solidFill>
            <a:srgbClr val="A6A6A6"/>
          </a:solidFill>
        </p:spPr>
        <p:txBody>
          <a:bodyPr wrap="square" lIns="0" tIns="0" rIns="0" bIns="0" rtlCol="0"/>
          <a:lstStyle/>
          <a:p>
            <a:endParaRPr/>
          </a:p>
        </p:txBody>
      </p:sp>
      <p:sp>
        <p:nvSpPr>
          <p:cNvPr id="35" name="object 35"/>
          <p:cNvSpPr/>
          <p:nvPr/>
        </p:nvSpPr>
        <p:spPr>
          <a:xfrm>
            <a:off x="10924289" y="4305867"/>
            <a:ext cx="0" cy="110489"/>
          </a:xfrm>
          <a:custGeom>
            <a:avLst/>
            <a:gdLst/>
            <a:ahLst/>
            <a:cxnLst/>
            <a:rect l="l" t="t" r="r" b="b"/>
            <a:pathLst>
              <a:path h="110489">
                <a:moveTo>
                  <a:pt x="0" y="0"/>
                </a:moveTo>
                <a:lnTo>
                  <a:pt x="0" y="110118"/>
                </a:lnTo>
              </a:path>
            </a:pathLst>
          </a:custGeom>
          <a:ln w="10473">
            <a:solidFill>
              <a:srgbClr val="A6A6A6"/>
            </a:solidFill>
          </a:ln>
        </p:spPr>
        <p:txBody>
          <a:bodyPr wrap="square" lIns="0" tIns="0" rIns="0" bIns="0" rtlCol="0"/>
          <a:lstStyle/>
          <a:p>
            <a:endParaRPr/>
          </a:p>
        </p:txBody>
      </p:sp>
      <p:sp>
        <p:nvSpPr>
          <p:cNvPr id="36" name="object 36"/>
          <p:cNvSpPr/>
          <p:nvPr/>
        </p:nvSpPr>
        <p:spPr>
          <a:xfrm>
            <a:off x="10892861" y="4405510"/>
            <a:ext cx="62865" cy="62865"/>
          </a:xfrm>
          <a:custGeom>
            <a:avLst/>
            <a:gdLst/>
            <a:ahLst/>
            <a:cxnLst/>
            <a:rect l="l" t="t" r="r" b="b"/>
            <a:pathLst>
              <a:path w="62865" h="62864">
                <a:moveTo>
                  <a:pt x="62841" y="0"/>
                </a:moveTo>
                <a:lnTo>
                  <a:pt x="0" y="0"/>
                </a:lnTo>
                <a:lnTo>
                  <a:pt x="31420" y="62841"/>
                </a:lnTo>
                <a:lnTo>
                  <a:pt x="62841" y="0"/>
                </a:lnTo>
                <a:close/>
              </a:path>
            </a:pathLst>
          </a:custGeom>
          <a:solidFill>
            <a:srgbClr val="A6A6A6"/>
          </a:solidFill>
        </p:spPr>
        <p:txBody>
          <a:bodyPr wrap="square" lIns="0" tIns="0" rIns="0" bIns="0" rtlCol="0"/>
          <a:lstStyle/>
          <a:p>
            <a:endParaRPr/>
          </a:p>
        </p:txBody>
      </p:sp>
      <p:sp>
        <p:nvSpPr>
          <p:cNvPr id="37" name="object 37"/>
          <p:cNvSpPr/>
          <p:nvPr/>
        </p:nvSpPr>
        <p:spPr>
          <a:xfrm>
            <a:off x="6213724" y="4763349"/>
            <a:ext cx="3698240" cy="410845"/>
          </a:xfrm>
          <a:custGeom>
            <a:avLst/>
            <a:gdLst/>
            <a:ahLst/>
            <a:cxnLst/>
            <a:rect l="l" t="t" r="r" b="b"/>
            <a:pathLst>
              <a:path w="3698240" h="410845">
                <a:moveTo>
                  <a:pt x="3697838" y="0"/>
                </a:moveTo>
                <a:lnTo>
                  <a:pt x="0" y="0"/>
                </a:lnTo>
                <a:lnTo>
                  <a:pt x="0" y="410320"/>
                </a:lnTo>
              </a:path>
            </a:pathLst>
          </a:custGeom>
          <a:ln w="10473">
            <a:solidFill>
              <a:srgbClr val="A6A6A6"/>
            </a:solidFill>
          </a:ln>
        </p:spPr>
        <p:txBody>
          <a:bodyPr wrap="square" lIns="0" tIns="0" rIns="0" bIns="0" rtlCol="0"/>
          <a:lstStyle/>
          <a:p>
            <a:endParaRPr/>
          </a:p>
        </p:txBody>
      </p:sp>
      <p:sp>
        <p:nvSpPr>
          <p:cNvPr id="38" name="object 38"/>
          <p:cNvSpPr/>
          <p:nvPr/>
        </p:nvSpPr>
        <p:spPr>
          <a:xfrm>
            <a:off x="6182299" y="5163198"/>
            <a:ext cx="62865" cy="62865"/>
          </a:xfrm>
          <a:custGeom>
            <a:avLst/>
            <a:gdLst/>
            <a:ahLst/>
            <a:cxnLst/>
            <a:rect l="l" t="t" r="r" b="b"/>
            <a:pathLst>
              <a:path w="62864" h="62864">
                <a:moveTo>
                  <a:pt x="62841" y="0"/>
                </a:moveTo>
                <a:lnTo>
                  <a:pt x="0" y="0"/>
                </a:lnTo>
                <a:lnTo>
                  <a:pt x="31420" y="62841"/>
                </a:lnTo>
                <a:lnTo>
                  <a:pt x="62841" y="0"/>
                </a:lnTo>
                <a:close/>
              </a:path>
            </a:pathLst>
          </a:custGeom>
          <a:solidFill>
            <a:srgbClr val="A6A6A6"/>
          </a:solidFill>
        </p:spPr>
        <p:txBody>
          <a:bodyPr wrap="square" lIns="0" tIns="0" rIns="0" bIns="0" rtlCol="0"/>
          <a:lstStyle/>
          <a:p>
            <a:endParaRPr/>
          </a:p>
        </p:txBody>
      </p:sp>
      <p:sp>
        <p:nvSpPr>
          <p:cNvPr id="39" name="object 39"/>
          <p:cNvSpPr/>
          <p:nvPr/>
        </p:nvSpPr>
        <p:spPr>
          <a:xfrm>
            <a:off x="7226717" y="5519955"/>
            <a:ext cx="276860" cy="0"/>
          </a:xfrm>
          <a:custGeom>
            <a:avLst/>
            <a:gdLst/>
            <a:ahLst/>
            <a:cxnLst/>
            <a:rect l="l" t="t" r="r" b="b"/>
            <a:pathLst>
              <a:path w="276859">
                <a:moveTo>
                  <a:pt x="0" y="0"/>
                </a:moveTo>
                <a:lnTo>
                  <a:pt x="276720" y="0"/>
                </a:lnTo>
              </a:path>
            </a:pathLst>
          </a:custGeom>
          <a:ln w="10473">
            <a:solidFill>
              <a:srgbClr val="A6A6A6"/>
            </a:solidFill>
          </a:ln>
        </p:spPr>
        <p:txBody>
          <a:bodyPr wrap="square" lIns="0" tIns="0" rIns="0" bIns="0" rtlCol="0"/>
          <a:lstStyle/>
          <a:p>
            <a:endParaRPr/>
          </a:p>
        </p:txBody>
      </p:sp>
      <p:sp>
        <p:nvSpPr>
          <p:cNvPr id="40" name="object 40"/>
          <p:cNvSpPr/>
          <p:nvPr/>
        </p:nvSpPr>
        <p:spPr>
          <a:xfrm>
            <a:off x="7492962" y="5488531"/>
            <a:ext cx="62865" cy="62865"/>
          </a:xfrm>
          <a:custGeom>
            <a:avLst/>
            <a:gdLst/>
            <a:ahLst/>
            <a:cxnLst/>
            <a:rect l="l" t="t" r="r" b="b"/>
            <a:pathLst>
              <a:path w="62865" h="62864">
                <a:moveTo>
                  <a:pt x="0" y="0"/>
                </a:moveTo>
                <a:lnTo>
                  <a:pt x="0" y="62841"/>
                </a:lnTo>
                <a:lnTo>
                  <a:pt x="62841" y="31420"/>
                </a:lnTo>
                <a:lnTo>
                  <a:pt x="0" y="0"/>
                </a:lnTo>
                <a:close/>
              </a:path>
            </a:pathLst>
          </a:custGeom>
          <a:solidFill>
            <a:srgbClr val="A6A6A6"/>
          </a:solidFill>
        </p:spPr>
        <p:txBody>
          <a:bodyPr wrap="square" lIns="0" tIns="0" rIns="0" bIns="0" rtlCol="0"/>
          <a:lstStyle/>
          <a:p>
            <a:endParaRPr/>
          </a:p>
        </p:txBody>
      </p:sp>
      <p:sp>
        <p:nvSpPr>
          <p:cNvPr id="41" name="object 41"/>
          <p:cNvSpPr/>
          <p:nvPr/>
        </p:nvSpPr>
        <p:spPr>
          <a:xfrm>
            <a:off x="9581998" y="5519955"/>
            <a:ext cx="276860" cy="0"/>
          </a:xfrm>
          <a:custGeom>
            <a:avLst/>
            <a:gdLst/>
            <a:ahLst/>
            <a:cxnLst/>
            <a:rect l="l" t="t" r="r" b="b"/>
            <a:pathLst>
              <a:path w="276859">
                <a:moveTo>
                  <a:pt x="0" y="0"/>
                </a:moveTo>
                <a:lnTo>
                  <a:pt x="276720" y="0"/>
                </a:lnTo>
              </a:path>
            </a:pathLst>
          </a:custGeom>
          <a:ln w="10473">
            <a:solidFill>
              <a:srgbClr val="A6A6A6"/>
            </a:solidFill>
          </a:ln>
        </p:spPr>
        <p:txBody>
          <a:bodyPr wrap="square" lIns="0" tIns="0" rIns="0" bIns="0" rtlCol="0"/>
          <a:lstStyle/>
          <a:p>
            <a:endParaRPr/>
          </a:p>
        </p:txBody>
      </p:sp>
      <p:sp>
        <p:nvSpPr>
          <p:cNvPr id="42" name="object 42"/>
          <p:cNvSpPr/>
          <p:nvPr/>
        </p:nvSpPr>
        <p:spPr>
          <a:xfrm>
            <a:off x="9848243" y="5488531"/>
            <a:ext cx="62865" cy="62865"/>
          </a:xfrm>
          <a:custGeom>
            <a:avLst/>
            <a:gdLst/>
            <a:ahLst/>
            <a:cxnLst/>
            <a:rect l="l" t="t" r="r" b="b"/>
            <a:pathLst>
              <a:path w="62865" h="62864">
                <a:moveTo>
                  <a:pt x="0" y="0"/>
                </a:moveTo>
                <a:lnTo>
                  <a:pt x="0" y="62841"/>
                </a:lnTo>
                <a:lnTo>
                  <a:pt x="62841" y="31420"/>
                </a:lnTo>
                <a:lnTo>
                  <a:pt x="0" y="0"/>
                </a:lnTo>
                <a:close/>
              </a:path>
            </a:pathLst>
          </a:custGeom>
          <a:solidFill>
            <a:srgbClr val="A6A6A6"/>
          </a:solidFill>
        </p:spPr>
        <p:txBody>
          <a:bodyPr wrap="square" lIns="0" tIns="0" rIns="0" bIns="0" rtlCol="0"/>
          <a:lstStyle/>
          <a:p>
            <a:endParaRPr/>
          </a:p>
        </p:txBody>
      </p:sp>
      <p:sp>
        <p:nvSpPr>
          <p:cNvPr id="43" name="object 43"/>
          <p:cNvSpPr/>
          <p:nvPr/>
        </p:nvSpPr>
        <p:spPr>
          <a:xfrm>
            <a:off x="11937280" y="5519955"/>
            <a:ext cx="276860" cy="0"/>
          </a:xfrm>
          <a:custGeom>
            <a:avLst/>
            <a:gdLst/>
            <a:ahLst/>
            <a:cxnLst/>
            <a:rect l="l" t="t" r="r" b="b"/>
            <a:pathLst>
              <a:path w="276859">
                <a:moveTo>
                  <a:pt x="0" y="0"/>
                </a:moveTo>
                <a:lnTo>
                  <a:pt x="276720" y="0"/>
                </a:lnTo>
              </a:path>
            </a:pathLst>
          </a:custGeom>
          <a:ln w="10473">
            <a:solidFill>
              <a:srgbClr val="A6A6A6"/>
            </a:solidFill>
          </a:ln>
        </p:spPr>
        <p:txBody>
          <a:bodyPr wrap="square" lIns="0" tIns="0" rIns="0" bIns="0" rtlCol="0"/>
          <a:lstStyle/>
          <a:p>
            <a:endParaRPr/>
          </a:p>
        </p:txBody>
      </p:sp>
      <p:sp>
        <p:nvSpPr>
          <p:cNvPr id="44" name="object 44"/>
          <p:cNvSpPr/>
          <p:nvPr/>
        </p:nvSpPr>
        <p:spPr>
          <a:xfrm>
            <a:off x="12203526" y="5488537"/>
            <a:ext cx="62865" cy="62865"/>
          </a:xfrm>
          <a:custGeom>
            <a:avLst/>
            <a:gdLst/>
            <a:ahLst/>
            <a:cxnLst/>
            <a:rect l="l" t="t" r="r" b="b"/>
            <a:pathLst>
              <a:path w="62865" h="62864">
                <a:moveTo>
                  <a:pt x="0" y="0"/>
                </a:moveTo>
                <a:lnTo>
                  <a:pt x="0" y="62841"/>
                </a:lnTo>
                <a:lnTo>
                  <a:pt x="62841" y="31420"/>
                </a:lnTo>
                <a:lnTo>
                  <a:pt x="0" y="0"/>
                </a:lnTo>
                <a:close/>
              </a:path>
            </a:pathLst>
          </a:custGeom>
          <a:solidFill>
            <a:srgbClr val="A6A6A6"/>
          </a:solidFill>
        </p:spPr>
        <p:txBody>
          <a:bodyPr wrap="square" lIns="0" tIns="0" rIns="0" bIns="0" rtlCol="0"/>
          <a:lstStyle/>
          <a:p>
            <a:endParaRPr/>
          </a:p>
        </p:txBody>
      </p:sp>
      <p:sp>
        <p:nvSpPr>
          <p:cNvPr id="45" name="object 45"/>
          <p:cNvSpPr/>
          <p:nvPr/>
        </p:nvSpPr>
        <p:spPr>
          <a:xfrm>
            <a:off x="14292561" y="5519955"/>
            <a:ext cx="276860" cy="3175"/>
          </a:xfrm>
          <a:custGeom>
            <a:avLst/>
            <a:gdLst/>
            <a:ahLst/>
            <a:cxnLst/>
            <a:rect l="l" t="t" r="r" b="b"/>
            <a:pathLst>
              <a:path w="276859" h="3175">
                <a:moveTo>
                  <a:pt x="0" y="0"/>
                </a:moveTo>
                <a:lnTo>
                  <a:pt x="276720" y="3047"/>
                </a:lnTo>
              </a:path>
            </a:pathLst>
          </a:custGeom>
          <a:ln w="10473">
            <a:solidFill>
              <a:srgbClr val="A6A6A6"/>
            </a:solidFill>
          </a:ln>
        </p:spPr>
        <p:txBody>
          <a:bodyPr wrap="square" lIns="0" tIns="0" rIns="0" bIns="0" rtlCol="0"/>
          <a:lstStyle/>
          <a:p>
            <a:endParaRPr/>
          </a:p>
        </p:txBody>
      </p:sp>
      <p:sp>
        <p:nvSpPr>
          <p:cNvPr id="46" name="object 46"/>
          <p:cNvSpPr/>
          <p:nvPr/>
        </p:nvSpPr>
        <p:spPr>
          <a:xfrm>
            <a:off x="14558464" y="5491465"/>
            <a:ext cx="63500" cy="62865"/>
          </a:xfrm>
          <a:custGeom>
            <a:avLst/>
            <a:gdLst/>
            <a:ahLst/>
            <a:cxnLst/>
            <a:rect l="l" t="t" r="r" b="b"/>
            <a:pathLst>
              <a:path w="63500" h="62864">
                <a:moveTo>
                  <a:pt x="691" y="0"/>
                </a:moveTo>
                <a:lnTo>
                  <a:pt x="0" y="62841"/>
                </a:lnTo>
                <a:lnTo>
                  <a:pt x="63176" y="32111"/>
                </a:lnTo>
                <a:lnTo>
                  <a:pt x="691" y="0"/>
                </a:lnTo>
                <a:close/>
              </a:path>
            </a:pathLst>
          </a:custGeom>
          <a:solidFill>
            <a:srgbClr val="A6A6A6"/>
          </a:solidFill>
        </p:spPr>
        <p:txBody>
          <a:bodyPr wrap="square" lIns="0" tIns="0" rIns="0" bIns="0" rtlCol="0"/>
          <a:lstStyle/>
          <a:p>
            <a:endParaRPr/>
          </a:p>
        </p:txBody>
      </p:sp>
      <p:graphicFrame>
        <p:nvGraphicFramePr>
          <p:cNvPr id="47" name="object 47"/>
          <p:cNvGraphicFramePr>
            <a:graphicFrameLocks noGrp="1"/>
          </p:cNvGraphicFramePr>
          <p:nvPr/>
        </p:nvGraphicFramePr>
        <p:xfrm>
          <a:off x="11645073" y="5228373"/>
          <a:ext cx="4998719" cy="1042228"/>
        </p:xfrm>
        <a:graphic>
          <a:graphicData uri="http://schemas.openxmlformats.org/drawingml/2006/table">
            <a:tbl>
              <a:tblPr firstRow="1" bandRow="1">
                <a:tableStyleId>{2D5ABB26-0587-4C30-8999-92F81FD0307C}</a:tableStyleId>
              </a:tblPr>
              <a:tblGrid>
                <a:gridCol w="2971800">
                  <a:extLst>
                    <a:ext uri="{9D8B030D-6E8A-4147-A177-3AD203B41FA5}">
                      <a16:colId xmlns:a16="http://schemas.microsoft.com/office/drawing/2014/main" val="20000"/>
                    </a:ext>
                  </a:extLst>
                </a:gridCol>
                <a:gridCol w="1012189">
                  <a:extLst>
                    <a:ext uri="{9D8B030D-6E8A-4147-A177-3AD203B41FA5}">
                      <a16:colId xmlns:a16="http://schemas.microsoft.com/office/drawing/2014/main" val="20001"/>
                    </a:ext>
                  </a:extLst>
                </a:gridCol>
                <a:gridCol w="1014730">
                  <a:extLst>
                    <a:ext uri="{9D8B030D-6E8A-4147-A177-3AD203B41FA5}">
                      <a16:colId xmlns:a16="http://schemas.microsoft.com/office/drawing/2014/main" val="20002"/>
                    </a:ext>
                  </a:extLst>
                </a:gridCol>
              </a:tblGrid>
              <a:tr h="590705">
                <a:tc>
                  <a:txBody>
                    <a:bodyPr/>
                    <a:lstStyle/>
                    <a:p>
                      <a:pPr marL="1188720">
                        <a:lnSpc>
                          <a:spcPct val="100000"/>
                        </a:lnSpc>
                        <a:spcBef>
                          <a:spcPts val="1345"/>
                        </a:spcBef>
                      </a:pPr>
                      <a:r>
                        <a:rPr sz="1450" spc="15" dirty="0">
                          <a:solidFill>
                            <a:srgbClr val="FFFFFF"/>
                          </a:solidFill>
                          <a:latin typeface="Calibri"/>
                          <a:cs typeface="Calibri"/>
                        </a:rPr>
                        <a:t>STEMMING</a:t>
                      </a:r>
                      <a:endParaRPr sz="1450">
                        <a:latin typeface="Calibri"/>
                        <a:cs typeface="Calibri"/>
                      </a:endParaRPr>
                    </a:p>
                  </a:txBody>
                  <a:tcPr marL="0" marR="0" marT="170815" marB="0"/>
                </a:tc>
                <a:tc gridSpan="2">
                  <a:txBody>
                    <a:bodyPr/>
                    <a:lstStyle/>
                    <a:p>
                      <a:pPr marL="575310" marR="488950" indent="-78105">
                        <a:lnSpc>
                          <a:spcPct val="102400"/>
                        </a:lnSpc>
                        <a:spcBef>
                          <a:spcPts val="440"/>
                        </a:spcBef>
                      </a:pPr>
                      <a:r>
                        <a:rPr sz="1450" dirty="0">
                          <a:solidFill>
                            <a:srgbClr val="FFFFFF"/>
                          </a:solidFill>
                          <a:latin typeface="Calibri"/>
                          <a:cs typeface="Calibri"/>
                        </a:rPr>
                        <a:t>STOP</a:t>
                      </a:r>
                      <a:r>
                        <a:rPr sz="1450" spc="-70" dirty="0">
                          <a:solidFill>
                            <a:srgbClr val="FFFFFF"/>
                          </a:solidFill>
                          <a:latin typeface="Calibri"/>
                          <a:cs typeface="Calibri"/>
                        </a:rPr>
                        <a:t> </a:t>
                      </a:r>
                      <a:r>
                        <a:rPr sz="1450" spc="15" dirty="0">
                          <a:solidFill>
                            <a:srgbClr val="FFFFFF"/>
                          </a:solidFill>
                          <a:latin typeface="Calibri"/>
                          <a:cs typeface="Calibri"/>
                        </a:rPr>
                        <a:t>WORDS  REMOVING</a:t>
                      </a:r>
                      <a:endParaRPr sz="1450">
                        <a:latin typeface="Calibri"/>
                        <a:cs typeface="Calibri"/>
                      </a:endParaRPr>
                    </a:p>
                  </a:txBody>
                  <a:tcPr marL="0" marR="0" marT="55880" marB="0">
                    <a:solidFill>
                      <a:srgbClr val="F674B8"/>
                    </a:solidFill>
                  </a:tcPr>
                </a:tc>
                <a:tc hMerge="1">
                  <a:txBody>
                    <a:bodyPr/>
                    <a:lstStyle/>
                    <a:p>
                      <a:endParaRPr/>
                    </a:p>
                  </a:txBody>
                  <a:tcPr marL="0" marR="0" marT="0" marB="0"/>
                </a:tc>
                <a:extLst>
                  <a:ext uri="{0D108BD9-81ED-4DB2-BD59-A6C34878D82A}">
                    <a16:rowId xmlns:a16="http://schemas.microsoft.com/office/drawing/2014/main" val="10000"/>
                  </a:ext>
                </a:extLst>
              </a:tr>
              <a:tr h="451523">
                <a:tc gridSpan="2">
                  <a:txBody>
                    <a:bodyPr/>
                    <a:lstStyle/>
                    <a:p>
                      <a:pPr>
                        <a:lnSpc>
                          <a:spcPct val="100000"/>
                        </a:lnSpc>
                      </a:pPr>
                      <a:endParaRPr sz="1500">
                        <a:latin typeface="Times New Roman"/>
                        <a:cs typeface="Times New Roman"/>
                      </a:endParaRPr>
                    </a:p>
                  </a:txBody>
                  <a:tcPr marL="0" marR="0" marT="0" marB="0">
                    <a:lnR w="12700">
                      <a:solidFill>
                        <a:srgbClr val="A6A6A6"/>
                      </a:solidFill>
                      <a:prstDash val="solid"/>
                    </a:lnR>
                    <a:lnB w="12700">
                      <a:solidFill>
                        <a:srgbClr val="A6A6A6"/>
                      </a:solidFill>
                      <a:prstDash val="solid"/>
                    </a:lnB>
                    <a:solidFill>
                      <a:srgbClr val="F8F9FD"/>
                    </a:solidFill>
                  </a:tcPr>
                </a:tc>
                <a:tc hMerge="1">
                  <a:txBody>
                    <a:bodyPr/>
                    <a:lstStyle/>
                    <a:p>
                      <a:endParaRPr/>
                    </a:p>
                  </a:txBody>
                  <a:tcPr marL="0" marR="0" marT="0" marB="0"/>
                </a:tc>
                <a:tc>
                  <a:txBody>
                    <a:bodyPr/>
                    <a:lstStyle/>
                    <a:p>
                      <a:pPr>
                        <a:lnSpc>
                          <a:spcPct val="100000"/>
                        </a:lnSpc>
                      </a:pPr>
                      <a:endParaRPr sz="1500">
                        <a:latin typeface="Times New Roman"/>
                        <a:cs typeface="Times New Roman"/>
                      </a:endParaRPr>
                    </a:p>
                  </a:txBody>
                  <a:tcPr marL="0" marR="0" marT="0" marB="0">
                    <a:lnL w="12700">
                      <a:solidFill>
                        <a:srgbClr val="A6A6A6"/>
                      </a:solidFill>
                      <a:prstDash val="solid"/>
                    </a:lnL>
                    <a:solidFill>
                      <a:srgbClr val="F8F9FD"/>
                    </a:solidFill>
                  </a:tcPr>
                </a:tc>
                <a:extLst>
                  <a:ext uri="{0D108BD9-81ED-4DB2-BD59-A6C34878D82A}">
                    <a16:rowId xmlns:a16="http://schemas.microsoft.com/office/drawing/2014/main" val="10001"/>
                  </a:ext>
                </a:extLst>
              </a:tr>
            </a:tbl>
          </a:graphicData>
        </a:graphic>
      </p:graphicFrame>
      <p:sp>
        <p:nvSpPr>
          <p:cNvPr id="48" name="object 48"/>
          <p:cNvSpPr/>
          <p:nvPr/>
        </p:nvSpPr>
        <p:spPr>
          <a:xfrm>
            <a:off x="11597939" y="6239182"/>
            <a:ext cx="62865" cy="62865"/>
          </a:xfrm>
          <a:custGeom>
            <a:avLst/>
            <a:gdLst/>
            <a:ahLst/>
            <a:cxnLst/>
            <a:rect l="l" t="t" r="r" b="b"/>
            <a:pathLst>
              <a:path w="62865" h="62864">
                <a:moveTo>
                  <a:pt x="62841" y="0"/>
                </a:moveTo>
                <a:lnTo>
                  <a:pt x="0" y="31420"/>
                </a:lnTo>
                <a:lnTo>
                  <a:pt x="62841" y="62841"/>
                </a:lnTo>
                <a:lnTo>
                  <a:pt x="62841" y="0"/>
                </a:lnTo>
                <a:close/>
              </a:path>
            </a:pathLst>
          </a:custGeom>
          <a:solidFill>
            <a:srgbClr val="A6A6A6"/>
          </a:solidFill>
        </p:spPr>
        <p:txBody>
          <a:bodyPr wrap="square" lIns="0" tIns="0" rIns="0" bIns="0" rtlCol="0"/>
          <a:lstStyle/>
          <a:p>
            <a:endParaRPr/>
          </a:p>
        </p:txBody>
      </p:sp>
      <p:sp>
        <p:nvSpPr>
          <p:cNvPr id="49" name="object 49"/>
          <p:cNvSpPr/>
          <p:nvPr/>
        </p:nvSpPr>
        <p:spPr>
          <a:xfrm>
            <a:off x="10924282" y="6565630"/>
            <a:ext cx="0" cy="106680"/>
          </a:xfrm>
          <a:custGeom>
            <a:avLst/>
            <a:gdLst/>
            <a:ahLst/>
            <a:cxnLst/>
            <a:rect l="l" t="t" r="r" b="b"/>
            <a:pathLst>
              <a:path h="106679">
                <a:moveTo>
                  <a:pt x="0" y="0"/>
                </a:moveTo>
                <a:lnTo>
                  <a:pt x="0" y="106620"/>
                </a:lnTo>
              </a:path>
            </a:pathLst>
          </a:custGeom>
          <a:ln w="10473">
            <a:solidFill>
              <a:srgbClr val="A6A6A6"/>
            </a:solidFill>
          </a:ln>
        </p:spPr>
        <p:txBody>
          <a:bodyPr wrap="square" lIns="0" tIns="0" rIns="0" bIns="0" rtlCol="0"/>
          <a:lstStyle/>
          <a:p>
            <a:endParaRPr/>
          </a:p>
        </p:txBody>
      </p:sp>
      <p:sp>
        <p:nvSpPr>
          <p:cNvPr id="50" name="object 50"/>
          <p:cNvSpPr/>
          <p:nvPr/>
        </p:nvSpPr>
        <p:spPr>
          <a:xfrm>
            <a:off x="10892866" y="6661780"/>
            <a:ext cx="62865" cy="62865"/>
          </a:xfrm>
          <a:custGeom>
            <a:avLst/>
            <a:gdLst/>
            <a:ahLst/>
            <a:cxnLst/>
            <a:rect l="l" t="t" r="r" b="b"/>
            <a:pathLst>
              <a:path w="62865" h="62865">
                <a:moveTo>
                  <a:pt x="62841" y="0"/>
                </a:moveTo>
                <a:lnTo>
                  <a:pt x="0" y="0"/>
                </a:lnTo>
                <a:lnTo>
                  <a:pt x="31420" y="62841"/>
                </a:lnTo>
                <a:lnTo>
                  <a:pt x="62841" y="0"/>
                </a:lnTo>
                <a:close/>
              </a:path>
            </a:pathLst>
          </a:custGeom>
          <a:solidFill>
            <a:srgbClr val="A6A6A6"/>
          </a:solidFill>
        </p:spPr>
        <p:txBody>
          <a:bodyPr wrap="square" lIns="0" tIns="0" rIns="0" bIns="0" rtlCol="0"/>
          <a:lstStyle/>
          <a:p>
            <a:endParaRPr/>
          </a:p>
        </p:txBody>
      </p:sp>
      <p:sp>
        <p:nvSpPr>
          <p:cNvPr id="51" name="object 51"/>
          <p:cNvSpPr/>
          <p:nvPr/>
        </p:nvSpPr>
        <p:spPr>
          <a:xfrm>
            <a:off x="10891611" y="7314694"/>
            <a:ext cx="0" cy="107950"/>
          </a:xfrm>
          <a:custGeom>
            <a:avLst/>
            <a:gdLst/>
            <a:ahLst/>
            <a:cxnLst/>
            <a:rect l="l" t="t" r="r" b="b"/>
            <a:pathLst>
              <a:path h="107950">
                <a:moveTo>
                  <a:pt x="0" y="0"/>
                </a:moveTo>
                <a:lnTo>
                  <a:pt x="0" y="107479"/>
                </a:lnTo>
              </a:path>
            </a:pathLst>
          </a:custGeom>
          <a:ln w="10473">
            <a:solidFill>
              <a:srgbClr val="A6A6A6"/>
            </a:solidFill>
          </a:ln>
        </p:spPr>
        <p:txBody>
          <a:bodyPr wrap="square" lIns="0" tIns="0" rIns="0" bIns="0" rtlCol="0"/>
          <a:lstStyle/>
          <a:p>
            <a:endParaRPr/>
          </a:p>
        </p:txBody>
      </p:sp>
      <p:sp>
        <p:nvSpPr>
          <p:cNvPr id="52" name="object 52"/>
          <p:cNvSpPr/>
          <p:nvPr/>
        </p:nvSpPr>
        <p:spPr>
          <a:xfrm>
            <a:off x="10860184" y="7411695"/>
            <a:ext cx="62865" cy="62865"/>
          </a:xfrm>
          <a:custGeom>
            <a:avLst/>
            <a:gdLst/>
            <a:ahLst/>
            <a:cxnLst/>
            <a:rect l="l" t="t" r="r" b="b"/>
            <a:pathLst>
              <a:path w="62865" h="62865">
                <a:moveTo>
                  <a:pt x="62841" y="0"/>
                </a:moveTo>
                <a:lnTo>
                  <a:pt x="0" y="0"/>
                </a:lnTo>
                <a:lnTo>
                  <a:pt x="31420" y="62841"/>
                </a:lnTo>
                <a:lnTo>
                  <a:pt x="62841" y="0"/>
                </a:lnTo>
                <a:close/>
              </a:path>
            </a:pathLst>
          </a:custGeom>
          <a:solidFill>
            <a:srgbClr val="A6A6A6"/>
          </a:solidFill>
        </p:spPr>
        <p:txBody>
          <a:bodyPr wrap="square" lIns="0" tIns="0" rIns="0" bIns="0" rtlCol="0"/>
          <a:lstStyle/>
          <a:p>
            <a:endParaRPr/>
          </a:p>
        </p:txBody>
      </p:sp>
      <p:sp>
        <p:nvSpPr>
          <p:cNvPr id="53" name="object 53"/>
          <p:cNvSpPr/>
          <p:nvPr/>
        </p:nvSpPr>
        <p:spPr>
          <a:xfrm>
            <a:off x="10891604" y="8063759"/>
            <a:ext cx="0" cy="107314"/>
          </a:xfrm>
          <a:custGeom>
            <a:avLst/>
            <a:gdLst/>
            <a:ahLst/>
            <a:cxnLst/>
            <a:rect l="l" t="t" r="r" b="b"/>
            <a:pathLst>
              <a:path h="107315">
                <a:moveTo>
                  <a:pt x="0" y="0"/>
                </a:moveTo>
                <a:lnTo>
                  <a:pt x="0" y="107217"/>
                </a:lnTo>
              </a:path>
            </a:pathLst>
          </a:custGeom>
          <a:ln w="10473">
            <a:solidFill>
              <a:srgbClr val="A6A6A6"/>
            </a:solidFill>
          </a:ln>
        </p:spPr>
        <p:txBody>
          <a:bodyPr wrap="square" lIns="0" tIns="0" rIns="0" bIns="0" rtlCol="0"/>
          <a:lstStyle/>
          <a:p>
            <a:endParaRPr/>
          </a:p>
        </p:txBody>
      </p:sp>
      <p:sp>
        <p:nvSpPr>
          <p:cNvPr id="54" name="object 54"/>
          <p:cNvSpPr/>
          <p:nvPr/>
        </p:nvSpPr>
        <p:spPr>
          <a:xfrm>
            <a:off x="10860188" y="8160500"/>
            <a:ext cx="62865" cy="62865"/>
          </a:xfrm>
          <a:custGeom>
            <a:avLst/>
            <a:gdLst/>
            <a:ahLst/>
            <a:cxnLst/>
            <a:rect l="l" t="t" r="r" b="b"/>
            <a:pathLst>
              <a:path w="62865" h="62865">
                <a:moveTo>
                  <a:pt x="62841" y="0"/>
                </a:moveTo>
                <a:lnTo>
                  <a:pt x="0" y="0"/>
                </a:lnTo>
                <a:lnTo>
                  <a:pt x="31420" y="62841"/>
                </a:lnTo>
                <a:lnTo>
                  <a:pt x="62841" y="0"/>
                </a:lnTo>
                <a:close/>
              </a:path>
            </a:pathLst>
          </a:custGeom>
          <a:solidFill>
            <a:srgbClr val="A6A6A6"/>
          </a:solidFill>
        </p:spPr>
        <p:txBody>
          <a:bodyPr wrap="square" lIns="0" tIns="0" rIns="0" bIns="0" rtlCol="0"/>
          <a:lstStyle/>
          <a:p>
            <a:endParaRPr/>
          </a:p>
        </p:txBody>
      </p:sp>
      <p:sp>
        <p:nvSpPr>
          <p:cNvPr id="55" name="object 55"/>
          <p:cNvSpPr/>
          <p:nvPr/>
        </p:nvSpPr>
        <p:spPr>
          <a:xfrm>
            <a:off x="10924282" y="8812824"/>
            <a:ext cx="635" cy="106680"/>
          </a:xfrm>
          <a:custGeom>
            <a:avLst/>
            <a:gdLst/>
            <a:ahLst/>
            <a:cxnLst/>
            <a:rect l="l" t="t" r="r" b="b"/>
            <a:pathLst>
              <a:path w="634" h="106679">
                <a:moveTo>
                  <a:pt x="0" y="0"/>
                </a:moveTo>
                <a:lnTo>
                  <a:pt x="136" y="106620"/>
                </a:lnTo>
              </a:path>
            </a:pathLst>
          </a:custGeom>
          <a:ln w="10473">
            <a:solidFill>
              <a:srgbClr val="A6A6A6"/>
            </a:solidFill>
          </a:ln>
        </p:spPr>
        <p:txBody>
          <a:bodyPr wrap="square" lIns="0" tIns="0" rIns="0" bIns="0" rtlCol="0"/>
          <a:lstStyle/>
          <a:p>
            <a:endParaRPr/>
          </a:p>
        </p:txBody>
      </p:sp>
      <p:sp>
        <p:nvSpPr>
          <p:cNvPr id="56" name="object 56"/>
          <p:cNvSpPr/>
          <p:nvPr/>
        </p:nvSpPr>
        <p:spPr>
          <a:xfrm>
            <a:off x="10892988" y="8908933"/>
            <a:ext cx="62865" cy="63500"/>
          </a:xfrm>
          <a:custGeom>
            <a:avLst/>
            <a:gdLst/>
            <a:ahLst/>
            <a:cxnLst/>
            <a:rect l="l" t="t" r="r" b="b"/>
            <a:pathLst>
              <a:path w="62865" h="63500">
                <a:moveTo>
                  <a:pt x="62841" y="0"/>
                </a:moveTo>
                <a:lnTo>
                  <a:pt x="0" y="73"/>
                </a:lnTo>
                <a:lnTo>
                  <a:pt x="31504" y="62882"/>
                </a:lnTo>
                <a:lnTo>
                  <a:pt x="62841" y="0"/>
                </a:lnTo>
                <a:close/>
              </a:path>
            </a:pathLst>
          </a:custGeom>
          <a:solidFill>
            <a:srgbClr val="A6A6A6"/>
          </a:solidFill>
        </p:spPr>
        <p:txBody>
          <a:bodyPr wrap="square" lIns="0" tIns="0" rIns="0" bIns="0" rtlCol="0"/>
          <a:lstStyle/>
          <a:p>
            <a:endParaRPr/>
          </a:p>
        </p:txBody>
      </p:sp>
      <p:sp>
        <p:nvSpPr>
          <p:cNvPr id="57" name="object 57"/>
          <p:cNvSpPr/>
          <p:nvPr/>
        </p:nvSpPr>
        <p:spPr>
          <a:xfrm>
            <a:off x="9911281" y="9720249"/>
            <a:ext cx="2026285" cy="588645"/>
          </a:xfrm>
          <a:custGeom>
            <a:avLst/>
            <a:gdLst/>
            <a:ahLst/>
            <a:cxnLst/>
            <a:rect l="l" t="t" r="r" b="b"/>
            <a:pathLst>
              <a:path w="2026284" h="588645">
                <a:moveTo>
                  <a:pt x="1700059" y="0"/>
                </a:moveTo>
                <a:lnTo>
                  <a:pt x="325945" y="0"/>
                </a:lnTo>
                <a:lnTo>
                  <a:pt x="277781" y="3188"/>
                </a:lnTo>
                <a:lnTo>
                  <a:pt x="231810" y="12451"/>
                </a:lnTo>
                <a:lnTo>
                  <a:pt x="188538" y="27334"/>
                </a:lnTo>
                <a:lnTo>
                  <a:pt x="148467" y="47381"/>
                </a:lnTo>
                <a:lnTo>
                  <a:pt x="112104" y="72137"/>
                </a:lnTo>
                <a:lnTo>
                  <a:pt x="79951" y="101148"/>
                </a:lnTo>
                <a:lnTo>
                  <a:pt x="52513" y="133958"/>
                </a:lnTo>
                <a:lnTo>
                  <a:pt x="30295" y="170113"/>
                </a:lnTo>
                <a:lnTo>
                  <a:pt x="13800" y="209157"/>
                </a:lnTo>
                <a:lnTo>
                  <a:pt x="3534" y="250637"/>
                </a:lnTo>
                <a:lnTo>
                  <a:pt x="0" y="294095"/>
                </a:lnTo>
                <a:lnTo>
                  <a:pt x="3534" y="337554"/>
                </a:lnTo>
                <a:lnTo>
                  <a:pt x="13800" y="379034"/>
                </a:lnTo>
                <a:lnTo>
                  <a:pt x="30295" y="418078"/>
                </a:lnTo>
                <a:lnTo>
                  <a:pt x="52513" y="454233"/>
                </a:lnTo>
                <a:lnTo>
                  <a:pt x="79951" y="487043"/>
                </a:lnTo>
                <a:lnTo>
                  <a:pt x="112104" y="516054"/>
                </a:lnTo>
                <a:lnTo>
                  <a:pt x="148467" y="540810"/>
                </a:lnTo>
                <a:lnTo>
                  <a:pt x="188538" y="560857"/>
                </a:lnTo>
                <a:lnTo>
                  <a:pt x="231810" y="575740"/>
                </a:lnTo>
                <a:lnTo>
                  <a:pt x="277781" y="585003"/>
                </a:lnTo>
                <a:lnTo>
                  <a:pt x="325945" y="588191"/>
                </a:lnTo>
                <a:lnTo>
                  <a:pt x="1700059" y="588191"/>
                </a:lnTo>
                <a:lnTo>
                  <a:pt x="1748223" y="585003"/>
                </a:lnTo>
                <a:lnTo>
                  <a:pt x="1794193" y="575740"/>
                </a:lnTo>
                <a:lnTo>
                  <a:pt x="1837464" y="560857"/>
                </a:lnTo>
                <a:lnTo>
                  <a:pt x="1877533" y="540810"/>
                </a:lnTo>
                <a:lnTo>
                  <a:pt x="1913896" y="516054"/>
                </a:lnTo>
                <a:lnTo>
                  <a:pt x="1946047" y="487043"/>
                </a:lnTo>
                <a:lnTo>
                  <a:pt x="1973484" y="454233"/>
                </a:lnTo>
                <a:lnTo>
                  <a:pt x="1995701" y="418078"/>
                </a:lnTo>
                <a:lnTo>
                  <a:pt x="2012194" y="379034"/>
                </a:lnTo>
                <a:lnTo>
                  <a:pt x="2022460" y="337554"/>
                </a:lnTo>
                <a:lnTo>
                  <a:pt x="2025994" y="294095"/>
                </a:lnTo>
                <a:lnTo>
                  <a:pt x="2022460" y="250637"/>
                </a:lnTo>
                <a:lnTo>
                  <a:pt x="2012194" y="209157"/>
                </a:lnTo>
                <a:lnTo>
                  <a:pt x="1995701" y="170113"/>
                </a:lnTo>
                <a:lnTo>
                  <a:pt x="1973484" y="133958"/>
                </a:lnTo>
                <a:lnTo>
                  <a:pt x="1946047" y="101148"/>
                </a:lnTo>
                <a:lnTo>
                  <a:pt x="1913896" y="72137"/>
                </a:lnTo>
                <a:lnTo>
                  <a:pt x="1877533" y="47381"/>
                </a:lnTo>
                <a:lnTo>
                  <a:pt x="1837464" y="27334"/>
                </a:lnTo>
                <a:lnTo>
                  <a:pt x="1794193" y="12451"/>
                </a:lnTo>
                <a:lnTo>
                  <a:pt x="1748223" y="3188"/>
                </a:lnTo>
                <a:lnTo>
                  <a:pt x="1700059" y="0"/>
                </a:lnTo>
                <a:close/>
              </a:path>
            </a:pathLst>
          </a:custGeom>
          <a:solidFill>
            <a:srgbClr val="F674B8"/>
          </a:solidFill>
        </p:spPr>
        <p:txBody>
          <a:bodyPr wrap="square" lIns="0" tIns="0" rIns="0" bIns="0" rtlCol="0"/>
          <a:lstStyle/>
          <a:p>
            <a:endParaRPr/>
          </a:p>
        </p:txBody>
      </p:sp>
      <p:sp>
        <p:nvSpPr>
          <p:cNvPr id="58" name="object 58"/>
          <p:cNvSpPr txBox="1"/>
          <p:nvPr/>
        </p:nvSpPr>
        <p:spPr>
          <a:xfrm>
            <a:off x="10717613" y="9877990"/>
            <a:ext cx="412115" cy="252095"/>
          </a:xfrm>
          <a:prstGeom prst="rect">
            <a:avLst/>
          </a:prstGeom>
        </p:spPr>
        <p:txBody>
          <a:bodyPr vert="horz" wrap="square" lIns="0" tIns="17145" rIns="0" bIns="0" rtlCol="0">
            <a:spAutoFit/>
          </a:bodyPr>
          <a:lstStyle/>
          <a:p>
            <a:pPr marL="12700">
              <a:lnSpc>
                <a:spcPct val="100000"/>
              </a:lnSpc>
              <a:spcBef>
                <a:spcPts val="135"/>
              </a:spcBef>
            </a:pPr>
            <a:r>
              <a:rPr sz="1450" spc="85" dirty="0">
                <a:solidFill>
                  <a:srgbClr val="FFFFFF"/>
                </a:solidFill>
                <a:latin typeface="Tahoma"/>
                <a:cs typeface="Tahoma"/>
              </a:rPr>
              <a:t>EN</a:t>
            </a:r>
            <a:r>
              <a:rPr sz="1450" spc="95" dirty="0">
                <a:solidFill>
                  <a:srgbClr val="FFFFFF"/>
                </a:solidFill>
                <a:latin typeface="Tahoma"/>
                <a:cs typeface="Tahoma"/>
              </a:rPr>
              <a:t>D</a:t>
            </a:r>
            <a:endParaRPr sz="1450">
              <a:latin typeface="Tahoma"/>
              <a:cs typeface="Tahoma"/>
            </a:endParaRPr>
          </a:p>
        </p:txBody>
      </p:sp>
      <p:sp>
        <p:nvSpPr>
          <p:cNvPr id="59" name="object 59"/>
          <p:cNvSpPr/>
          <p:nvPr/>
        </p:nvSpPr>
        <p:spPr>
          <a:xfrm>
            <a:off x="10924282" y="9559376"/>
            <a:ext cx="0" cy="106680"/>
          </a:xfrm>
          <a:custGeom>
            <a:avLst/>
            <a:gdLst/>
            <a:ahLst/>
            <a:cxnLst/>
            <a:rect l="l" t="t" r="r" b="b"/>
            <a:pathLst>
              <a:path h="106679">
                <a:moveTo>
                  <a:pt x="0" y="0"/>
                </a:moveTo>
                <a:lnTo>
                  <a:pt x="0" y="106620"/>
                </a:lnTo>
              </a:path>
            </a:pathLst>
          </a:custGeom>
          <a:ln w="10473">
            <a:solidFill>
              <a:srgbClr val="A6A6A6"/>
            </a:solidFill>
          </a:ln>
        </p:spPr>
        <p:txBody>
          <a:bodyPr wrap="square" lIns="0" tIns="0" rIns="0" bIns="0" rtlCol="0"/>
          <a:lstStyle/>
          <a:p>
            <a:endParaRPr/>
          </a:p>
        </p:txBody>
      </p:sp>
      <p:sp>
        <p:nvSpPr>
          <p:cNvPr id="60" name="object 60"/>
          <p:cNvSpPr/>
          <p:nvPr/>
        </p:nvSpPr>
        <p:spPr>
          <a:xfrm>
            <a:off x="10892869" y="9655523"/>
            <a:ext cx="62865" cy="62865"/>
          </a:xfrm>
          <a:custGeom>
            <a:avLst/>
            <a:gdLst/>
            <a:ahLst/>
            <a:cxnLst/>
            <a:rect l="l" t="t" r="r" b="b"/>
            <a:pathLst>
              <a:path w="62865" h="62865">
                <a:moveTo>
                  <a:pt x="62841" y="0"/>
                </a:moveTo>
                <a:lnTo>
                  <a:pt x="0" y="0"/>
                </a:lnTo>
                <a:lnTo>
                  <a:pt x="31420" y="62841"/>
                </a:lnTo>
                <a:lnTo>
                  <a:pt x="62841" y="0"/>
                </a:lnTo>
                <a:close/>
              </a:path>
            </a:pathLst>
          </a:custGeom>
          <a:solidFill>
            <a:srgbClr val="A6A6A6"/>
          </a:solid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2380428" y="2139118"/>
            <a:ext cx="16263235" cy="7377525"/>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3664888" y="2654400"/>
            <a:ext cx="14464030" cy="6002655"/>
          </a:xfrm>
          <a:custGeom>
            <a:avLst/>
            <a:gdLst/>
            <a:ahLst/>
            <a:cxnLst/>
            <a:rect l="l" t="t" r="r" b="b"/>
            <a:pathLst>
              <a:path w="14464030" h="6002655">
                <a:moveTo>
                  <a:pt x="13761136" y="0"/>
                </a:moveTo>
                <a:lnTo>
                  <a:pt x="702363" y="0"/>
                </a:lnTo>
                <a:lnTo>
                  <a:pt x="654275" y="1620"/>
                </a:lnTo>
                <a:lnTo>
                  <a:pt x="607056" y="6411"/>
                </a:lnTo>
                <a:lnTo>
                  <a:pt x="560812" y="14269"/>
                </a:lnTo>
                <a:lnTo>
                  <a:pt x="515646" y="25088"/>
                </a:lnTo>
                <a:lnTo>
                  <a:pt x="471664" y="38765"/>
                </a:lnTo>
                <a:lnTo>
                  <a:pt x="428970" y="55194"/>
                </a:lnTo>
                <a:lnTo>
                  <a:pt x="387669" y="74272"/>
                </a:lnTo>
                <a:lnTo>
                  <a:pt x="347866" y="95892"/>
                </a:lnTo>
                <a:lnTo>
                  <a:pt x="309664" y="119952"/>
                </a:lnTo>
                <a:lnTo>
                  <a:pt x="273169" y="146345"/>
                </a:lnTo>
                <a:lnTo>
                  <a:pt x="238485" y="174968"/>
                </a:lnTo>
                <a:lnTo>
                  <a:pt x="205716" y="205716"/>
                </a:lnTo>
                <a:lnTo>
                  <a:pt x="174968" y="238485"/>
                </a:lnTo>
                <a:lnTo>
                  <a:pt x="146345" y="273169"/>
                </a:lnTo>
                <a:lnTo>
                  <a:pt x="119952" y="309664"/>
                </a:lnTo>
                <a:lnTo>
                  <a:pt x="95892" y="347866"/>
                </a:lnTo>
                <a:lnTo>
                  <a:pt x="74272" y="387669"/>
                </a:lnTo>
                <a:lnTo>
                  <a:pt x="55194" y="428970"/>
                </a:lnTo>
                <a:lnTo>
                  <a:pt x="38765" y="471664"/>
                </a:lnTo>
                <a:lnTo>
                  <a:pt x="25088" y="515646"/>
                </a:lnTo>
                <a:lnTo>
                  <a:pt x="14269" y="560812"/>
                </a:lnTo>
                <a:lnTo>
                  <a:pt x="6411" y="607056"/>
                </a:lnTo>
                <a:lnTo>
                  <a:pt x="1620" y="654275"/>
                </a:lnTo>
                <a:lnTo>
                  <a:pt x="0" y="702363"/>
                </a:lnTo>
                <a:lnTo>
                  <a:pt x="0" y="5300221"/>
                </a:lnTo>
                <a:lnTo>
                  <a:pt x="1620" y="5348308"/>
                </a:lnTo>
                <a:lnTo>
                  <a:pt x="6411" y="5395526"/>
                </a:lnTo>
                <a:lnTo>
                  <a:pt x="14269" y="5441769"/>
                </a:lnTo>
                <a:lnTo>
                  <a:pt x="25088" y="5486933"/>
                </a:lnTo>
                <a:lnTo>
                  <a:pt x="38765" y="5530914"/>
                </a:lnTo>
                <a:lnTo>
                  <a:pt x="55194" y="5573607"/>
                </a:lnTo>
                <a:lnTo>
                  <a:pt x="74272" y="5614908"/>
                </a:lnTo>
                <a:lnTo>
                  <a:pt x="95892" y="5654711"/>
                </a:lnTo>
                <a:lnTo>
                  <a:pt x="119952" y="5692912"/>
                </a:lnTo>
                <a:lnTo>
                  <a:pt x="146345" y="5729407"/>
                </a:lnTo>
                <a:lnTo>
                  <a:pt x="174968" y="5764091"/>
                </a:lnTo>
                <a:lnTo>
                  <a:pt x="205716" y="5796859"/>
                </a:lnTo>
                <a:lnTo>
                  <a:pt x="238485" y="5827606"/>
                </a:lnTo>
                <a:lnTo>
                  <a:pt x="273169" y="5856229"/>
                </a:lnTo>
                <a:lnTo>
                  <a:pt x="309664" y="5882622"/>
                </a:lnTo>
                <a:lnTo>
                  <a:pt x="347866" y="5906682"/>
                </a:lnTo>
                <a:lnTo>
                  <a:pt x="387669" y="5928302"/>
                </a:lnTo>
                <a:lnTo>
                  <a:pt x="428970" y="5947379"/>
                </a:lnTo>
                <a:lnTo>
                  <a:pt x="471664" y="5963808"/>
                </a:lnTo>
                <a:lnTo>
                  <a:pt x="515646" y="5977485"/>
                </a:lnTo>
                <a:lnTo>
                  <a:pt x="560812" y="5988305"/>
                </a:lnTo>
                <a:lnTo>
                  <a:pt x="607056" y="5996162"/>
                </a:lnTo>
                <a:lnTo>
                  <a:pt x="654275" y="6000954"/>
                </a:lnTo>
                <a:lnTo>
                  <a:pt x="702363" y="6002574"/>
                </a:lnTo>
                <a:lnTo>
                  <a:pt x="13761136" y="6002574"/>
                </a:lnTo>
                <a:lnTo>
                  <a:pt x="13809223" y="6000954"/>
                </a:lnTo>
                <a:lnTo>
                  <a:pt x="13856441" y="5996162"/>
                </a:lnTo>
                <a:lnTo>
                  <a:pt x="13902684" y="5988305"/>
                </a:lnTo>
                <a:lnTo>
                  <a:pt x="13947849" y="5977485"/>
                </a:lnTo>
                <a:lnTo>
                  <a:pt x="13991830" y="5963808"/>
                </a:lnTo>
                <a:lnTo>
                  <a:pt x="14034523" y="5947379"/>
                </a:lnTo>
                <a:lnTo>
                  <a:pt x="14075823" y="5928302"/>
                </a:lnTo>
                <a:lnTo>
                  <a:pt x="14115626" y="5906682"/>
                </a:lnTo>
                <a:lnTo>
                  <a:pt x="14153827" y="5882622"/>
                </a:lnTo>
                <a:lnTo>
                  <a:pt x="14190322" y="5856229"/>
                </a:lnTo>
                <a:lnTo>
                  <a:pt x="14225006" y="5827606"/>
                </a:lnTo>
                <a:lnTo>
                  <a:pt x="14257774" y="5796859"/>
                </a:lnTo>
                <a:lnTo>
                  <a:pt x="14288522" y="5764091"/>
                </a:lnTo>
                <a:lnTo>
                  <a:pt x="14317144" y="5729407"/>
                </a:lnTo>
                <a:lnTo>
                  <a:pt x="14343538" y="5692912"/>
                </a:lnTo>
                <a:lnTo>
                  <a:pt x="14367597" y="5654711"/>
                </a:lnTo>
                <a:lnTo>
                  <a:pt x="14389217" y="5614908"/>
                </a:lnTo>
                <a:lnTo>
                  <a:pt x="14408295" y="5573607"/>
                </a:lnTo>
                <a:lnTo>
                  <a:pt x="14424724" y="5530914"/>
                </a:lnTo>
                <a:lnTo>
                  <a:pt x="14438400" y="5486933"/>
                </a:lnTo>
                <a:lnTo>
                  <a:pt x="14449220" y="5441769"/>
                </a:lnTo>
                <a:lnTo>
                  <a:pt x="14457078" y="5395526"/>
                </a:lnTo>
                <a:lnTo>
                  <a:pt x="14461869" y="5348308"/>
                </a:lnTo>
                <a:lnTo>
                  <a:pt x="14463489" y="5300221"/>
                </a:lnTo>
                <a:lnTo>
                  <a:pt x="14463489" y="702363"/>
                </a:lnTo>
                <a:lnTo>
                  <a:pt x="14461869" y="654275"/>
                </a:lnTo>
                <a:lnTo>
                  <a:pt x="14457078" y="607056"/>
                </a:lnTo>
                <a:lnTo>
                  <a:pt x="14449220" y="560812"/>
                </a:lnTo>
                <a:lnTo>
                  <a:pt x="14438400" y="515646"/>
                </a:lnTo>
                <a:lnTo>
                  <a:pt x="14424724" y="471664"/>
                </a:lnTo>
                <a:lnTo>
                  <a:pt x="14408295" y="428970"/>
                </a:lnTo>
                <a:lnTo>
                  <a:pt x="14389217" y="387669"/>
                </a:lnTo>
                <a:lnTo>
                  <a:pt x="14367597" y="347866"/>
                </a:lnTo>
                <a:lnTo>
                  <a:pt x="14343538" y="309664"/>
                </a:lnTo>
                <a:lnTo>
                  <a:pt x="14317144" y="273169"/>
                </a:lnTo>
                <a:lnTo>
                  <a:pt x="14288522" y="238485"/>
                </a:lnTo>
                <a:lnTo>
                  <a:pt x="14257774" y="205716"/>
                </a:lnTo>
                <a:lnTo>
                  <a:pt x="14225006" y="174968"/>
                </a:lnTo>
                <a:lnTo>
                  <a:pt x="14190322" y="146345"/>
                </a:lnTo>
                <a:lnTo>
                  <a:pt x="14153827" y="119952"/>
                </a:lnTo>
                <a:lnTo>
                  <a:pt x="14115626" y="95892"/>
                </a:lnTo>
                <a:lnTo>
                  <a:pt x="14075823" y="74272"/>
                </a:lnTo>
                <a:lnTo>
                  <a:pt x="14034523" y="55194"/>
                </a:lnTo>
                <a:lnTo>
                  <a:pt x="13991830" y="38765"/>
                </a:lnTo>
                <a:lnTo>
                  <a:pt x="13947849" y="25088"/>
                </a:lnTo>
                <a:lnTo>
                  <a:pt x="13902684" y="14269"/>
                </a:lnTo>
                <a:lnTo>
                  <a:pt x="13856441" y="6411"/>
                </a:lnTo>
                <a:lnTo>
                  <a:pt x="13809223" y="1620"/>
                </a:lnTo>
                <a:lnTo>
                  <a:pt x="13761136"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1734416" y="10336091"/>
            <a:ext cx="18369915" cy="0"/>
          </a:xfrm>
          <a:custGeom>
            <a:avLst/>
            <a:gdLst/>
            <a:ahLst/>
            <a:cxnLst/>
            <a:rect l="l" t="t" r="r" b="b"/>
            <a:pathLst>
              <a:path w="18369915">
                <a:moveTo>
                  <a:pt x="18369719" y="0"/>
                </a:moveTo>
                <a:lnTo>
                  <a:pt x="0" y="0"/>
                </a:lnTo>
              </a:path>
            </a:pathLst>
          </a:custGeom>
          <a:ln w="5236">
            <a:solidFill>
              <a:srgbClr val="DEE2F6"/>
            </a:solidFill>
          </a:ln>
        </p:spPr>
        <p:txBody>
          <a:bodyPr wrap="square" lIns="0" tIns="0" rIns="0" bIns="0" rtlCol="0"/>
          <a:lstStyle/>
          <a:p>
            <a:endParaRPr/>
          </a:p>
        </p:txBody>
      </p:sp>
      <p:sp>
        <p:nvSpPr>
          <p:cNvPr id="13" name="object 13"/>
          <p:cNvSpPr/>
          <p:nvPr/>
        </p:nvSpPr>
        <p:spPr>
          <a:xfrm>
            <a:off x="4167616" y="3702593"/>
            <a:ext cx="13151368" cy="3252651"/>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5206709" y="4423002"/>
            <a:ext cx="11389541" cy="1685804"/>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8659493" y="6203665"/>
            <a:ext cx="4004229" cy="1573538"/>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9483966" y="6560602"/>
            <a:ext cx="2822817" cy="708846"/>
          </a:xfrm>
          <a:prstGeom prst="rect">
            <a:avLst/>
          </a:prstGeom>
          <a:blipFill>
            <a:blip r:embed="rId15" cstate="print"/>
            <a:stretch>
              <a:fillRect/>
            </a:stretch>
          </a:blipFill>
        </p:spPr>
        <p:txBody>
          <a:bodyPr wrap="square" lIns="0" tIns="0" rIns="0" bIns="0" rtlCol="0"/>
          <a:lstStyle/>
          <a:p>
            <a:endParaRPr/>
          </a:p>
        </p:txBody>
      </p:sp>
      <p:sp>
        <p:nvSpPr>
          <p:cNvPr id="17" name="object 17"/>
          <p:cNvSpPr txBox="1"/>
          <p:nvPr/>
        </p:nvSpPr>
        <p:spPr>
          <a:xfrm>
            <a:off x="9876600" y="6777448"/>
            <a:ext cx="2004060" cy="252095"/>
          </a:xfrm>
          <a:prstGeom prst="rect">
            <a:avLst/>
          </a:prstGeom>
        </p:spPr>
        <p:txBody>
          <a:bodyPr vert="horz" wrap="square" lIns="0" tIns="17145" rIns="0" bIns="0" rtlCol="0">
            <a:spAutoFit/>
          </a:bodyPr>
          <a:lstStyle/>
          <a:p>
            <a:pPr marL="12700">
              <a:lnSpc>
                <a:spcPct val="100000"/>
              </a:lnSpc>
              <a:spcBef>
                <a:spcPts val="135"/>
              </a:spcBef>
            </a:pPr>
            <a:r>
              <a:rPr sz="1450" b="1" spc="100" dirty="0">
                <a:solidFill>
                  <a:srgbClr val="FFFFFF"/>
                </a:solidFill>
                <a:latin typeface="Lucida Sans"/>
                <a:cs typeface="Lucida Sans"/>
              </a:rPr>
              <a:t>AS</a:t>
            </a:r>
            <a:r>
              <a:rPr sz="1450" b="1" spc="-220" dirty="0">
                <a:solidFill>
                  <a:srgbClr val="FFFFFF"/>
                </a:solidFill>
                <a:latin typeface="Lucida Sans"/>
                <a:cs typeface="Lucida Sans"/>
              </a:rPr>
              <a:t> </a:t>
            </a:r>
            <a:r>
              <a:rPr sz="1450" b="1" spc="-45" dirty="0">
                <a:solidFill>
                  <a:srgbClr val="FFFFFF"/>
                </a:solidFill>
                <a:latin typeface="Lucida Sans"/>
                <a:cs typeface="Lucida Sans"/>
              </a:rPr>
              <a:t>K</a:t>
            </a:r>
            <a:r>
              <a:rPr sz="1450" b="1" spc="370" dirty="0">
                <a:solidFill>
                  <a:srgbClr val="FFFFFF"/>
                </a:solidFill>
                <a:latin typeface="Lucida Sans"/>
                <a:cs typeface="Lucida Sans"/>
              </a:rPr>
              <a:t> </a:t>
            </a:r>
            <a:r>
              <a:rPr sz="1450" b="1" spc="-45" dirty="0">
                <a:solidFill>
                  <a:srgbClr val="FFFFFF"/>
                </a:solidFill>
                <a:latin typeface="Lucida Sans"/>
                <a:cs typeface="Lucida Sans"/>
              </a:rPr>
              <a:t>A</a:t>
            </a:r>
            <a:r>
              <a:rPr sz="1450" b="1" spc="-25" dirty="0">
                <a:solidFill>
                  <a:srgbClr val="FFFFFF"/>
                </a:solidFill>
                <a:latin typeface="Lucida Sans"/>
                <a:cs typeface="Lucida Sans"/>
              </a:rPr>
              <a:t> </a:t>
            </a:r>
            <a:r>
              <a:rPr sz="1450" b="1" spc="170" dirty="0">
                <a:solidFill>
                  <a:srgbClr val="FFFFFF"/>
                </a:solidFill>
                <a:latin typeface="Lucida Sans"/>
                <a:cs typeface="Lucida Sans"/>
              </a:rPr>
              <a:t>QUE</a:t>
            </a:r>
            <a:r>
              <a:rPr sz="1450" b="1" spc="-215" dirty="0">
                <a:solidFill>
                  <a:srgbClr val="FFFFFF"/>
                </a:solidFill>
                <a:latin typeface="Lucida Sans"/>
                <a:cs typeface="Lucida Sans"/>
              </a:rPr>
              <a:t> </a:t>
            </a:r>
            <a:r>
              <a:rPr sz="1450" b="1" spc="-15" dirty="0">
                <a:solidFill>
                  <a:srgbClr val="FFFFFF"/>
                </a:solidFill>
                <a:latin typeface="Lucida Sans"/>
                <a:cs typeface="Lucida Sans"/>
              </a:rPr>
              <a:t>S</a:t>
            </a:r>
            <a:r>
              <a:rPr sz="1450" b="1" spc="-220" dirty="0">
                <a:solidFill>
                  <a:srgbClr val="FFFFFF"/>
                </a:solidFill>
                <a:latin typeface="Lucida Sans"/>
                <a:cs typeface="Lucida Sans"/>
              </a:rPr>
              <a:t> </a:t>
            </a:r>
            <a:r>
              <a:rPr sz="1450" b="1" spc="-145" dirty="0">
                <a:solidFill>
                  <a:srgbClr val="FFFFFF"/>
                </a:solidFill>
                <a:latin typeface="Lucida Sans"/>
                <a:cs typeface="Lucida Sans"/>
              </a:rPr>
              <a:t>T</a:t>
            </a:r>
            <a:r>
              <a:rPr sz="1450" b="1" spc="-215" dirty="0">
                <a:solidFill>
                  <a:srgbClr val="FFFFFF"/>
                </a:solidFill>
                <a:latin typeface="Lucida Sans"/>
                <a:cs typeface="Lucida Sans"/>
              </a:rPr>
              <a:t> </a:t>
            </a:r>
            <a:r>
              <a:rPr sz="1450" b="1" spc="10" dirty="0">
                <a:solidFill>
                  <a:srgbClr val="FFFFFF"/>
                </a:solidFill>
                <a:latin typeface="Lucida Sans"/>
                <a:cs typeface="Lucida Sans"/>
              </a:rPr>
              <a:t>I</a:t>
            </a:r>
            <a:r>
              <a:rPr sz="1450" b="1" spc="-210" dirty="0">
                <a:solidFill>
                  <a:srgbClr val="FFFFFF"/>
                </a:solidFill>
                <a:latin typeface="Lucida Sans"/>
                <a:cs typeface="Lucida Sans"/>
              </a:rPr>
              <a:t> </a:t>
            </a:r>
            <a:r>
              <a:rPr sz="1450" b="1" spc="-15" dirty="0">
                <a:solidFill>
                  <a:srgbClr val="FFFFFF"/>
                </a:solidFill>
                <a:latin typeface="Lucida Sans"/>
                <a:cs typeface="Lucida Sans"/>
              </a:rPr>
              <a:t>O</a:t>
            </a:r>
            <a:r>
              <a:rPr sz="1450" b="1" spc="-225" dirty="0">
                <a:solidFill>
                  <a:srgbClr val="FFFFFF"/>
                </a:solidFill>
                <a:latin typeface="Lucida Sans"/>
                <a:cs typeface="Lucida Sans"/>
              </a:rPr>
              <a:t> </a:t>
            </a:r>
            <a:r>
              <a:rPr sz="1450" b="1" spc="90" dirty="0">
                <a:solidFill>
                  <a:srgbClr val="FFFFFF"/>
                </a:solidFill>
                <a:latin typeface="Lucida Sans"/>
                <a:cs typeface="Lucida Sans"/>
              </a:rPr>
              <a:t>N</a:t>
            </a:r>
            <a:endParaRPr sz="1450">
              <a:latin typeface="Lucida Sans"/>
              <a:cs typeface="Lucida Sans"/>
            </a:endParaRPr>
          </a:p>
        </p:txBody>
      </p:sp>
      <p:sp>
        <p:nvSpPr>
          <p:cNvPr id="18" name="object 18"/>
          <p:cNvSpPr txBox="1"/>
          <p:nvPr/>
        </p:nvSpPr>
        <p:spPr>
          <a:xfrm>
            <a:off x="6614086" y="10626208"/>
            <a:ext cx="7912734" cy="327660"/>
          </a:xfrm>
          <a:prstGeom prst="rect">
            <a:avLst/>
          </a:prstGeom>
        </p:spPr>
        <p:txBody>
          <a:bodyPr vert="horz" wrap="square" lIns="0" tIns="16510" rIns="0" bIns="0" rtlCol="0">
            <a:spAutoFit/>
          </a:bodyPr>
          <a:lstStyle/>
          <a:p>
            <a:pPr marL="12700">
              <a:lnSpc>
                <a:spcPct val="100000"/>
              </a:lnSpc>
              <a:spcBef>
                <a:spcPts val="130"/>
              </a:spcBef>
              <a:tabLst>
                <a:tab pos="2885440" algn="l"/>
                <a:tab pos="4755515" algn="l"/>
                <a:tab pos="6462395" algn="l"/>
              </a:tabLst>
            </a:pPr>
            <a:r>
              <a:rPr sz="1950" b="1" spc="120" dirty="0">
                <a:solidFill>
                  <a:srgbClr val="131F48"/>
                </a:solidFill>
                <a:latin typeface="Lucida Sans"/>
                <a:cs typeface="Lucida Sans"/>
              </a:rPr>
              <a:t>BA</a:t>
            </a:r>
            <a:r>
              <a:rPr sz="1950" b="1" spc="-370" dirty="0">
                <a:solidFill>
                  <a:srgbClr val="131F48"/>
                </a:solidFill>
                <a:latin typeface="Lucida Sans"/>
                <a:cs typeface="Lucida Sans"/>
              </a:rPr>
              <a:t> </a:t>
            </a:r>
            <a:r>
              <a:rPr sz="1950" b="1" spc="60" dirty="0">
                <a:solidFill>
                  <a:srgbClr val="131F48"/>
                </a:solidFill>
                <a:latin typeface="Lucida Sans"/>
                <a:cs typeface="Lucida Sans"/>
              </a:rPr>
              <a:t>UT</a:t>
            </a:r>
            <a:r>
              <a:rPr sz="1950" b="1" spc="-365" dirty="0">
                <a:solidFill>
                  <a:srgbClr val="131F48"/>
                </a:solidFill>
                <a:latin typeface="Lucida Sans"/>
                <a:cs typeface="Lucida Sans"/>
              </a:rPr>
              <a:t> </a:t>
            </a:r>
            <a:r>
              <a:rPr sz="1950" b="1" spc="5" dirty="0">
                <a:solidFill>
                  <a:srgbClr val="131F48"/>
                </a:solidFill>
                <a:latin typeface="Lucida Sans"/>
                <a:cs typeface="Lucida Sans"/>
              </a:rPr>
              <a:t>I</a:t>
            </a:r>
            <a:r>
              <a:rPr sz="1950" b="1" spc="-370" dirty="0">
                <a:solidFill>
                  <a:srgbClr val="131F48"/>
                </a:solidFill>
                <a:latin typeface="Lucida Sans"/>
                <a:cs typeface="Lucida Sans"/>
              </a:rPr>
              <a:t> </a:t>
            </a:r>
            <a:r>
              <a:rPr sz="1950" b="1" spc="-25" dirty="0">
                <a:solidFill>
                  <a:srgbClr val="131F48"/>
                </a:solidFill>
                <a:latin typeface="Lucida Sans"/>
                <a:cs typeface="Lucida Sans"/>
              </a:rPr>
              <a:t>S</a:t>
            </a:r>
            <a:r>
              <a:rPr sz="1950" b="1" spc="-365" dirty="0">
                <a:solidFill>
                  <a:srgbClr val="131F48"/>
                </a:solidFill>
                <a:latin typeface="Lucida Sans"/>
                <a:cs typeface="Lucida Sans"/>
              </a:rPr>
              <a:t> </a:t>
            </a:r>
            <a:r>
              <a:rPr sz="1950" b="1" spc="-85" dirty="0">
                <a:solidFill>
                  <a:srgbClr val="131F48"/>
                </a:solidFill>
                <a:latin typeface="Lucida Sans"/>
                <a:cs typeface="Lucida Sans"/>
              </a:rPr>
              <a:t>TA</a:t>
            </a:r>
            <a:r>
              <a:rPr sz="1950" b="1" spc="325" dirty="0">
                <a:solidFill>
                  <a:srgbClr val="131F48"/>
                </a:solidFill>
                <a:latin typeface="Lucida Sans"/>
                <a:cs typeface="Lucida Sans"/>
              </a:rPr>
              <a:t> </a:t>
            </a:r>
            <a:r>
              <a:rPr sz="1950" b="1" spc="-505" dirty="0">
                <a:solidFill>
                  <a:srgbClr val="131F48"/>
                </a:solidFill>
                <a:latin typeface="Lucida Sans"/>
                <a:cs typeface="Lucida Sans"/>
              </a:rPr>
              <a:t>•       </a:t>
            </a:r>
            <a:r>
              <a:rPr sz="1950" b="1" spc="-445" dirty="0">
                <a:solidFill>
                  <a:srgbClr val="131F48"/>
                </a:solidFill>
                <a:latin typeface="Lucida Sans"/>
                <a:cs typeface="Lucida Sans"/>
              </a:rPr>
              <a:t> </a:t>
            </a:r>
            <a:r>
              <a:rPr sz="1950" b="1" spc="-130" dirty="0">
                <a:solidFill>
                  <a:srgbClr val="131F48"/>
                </a:solidFill>
                <a:latin typeface="Lucida Sans"/>
                <a:cs typeface="Lucida Sans"/>
              </a:rPr>
              <a:t>C</a:t>
            </a:r>
            <a:r>
              <a:rPr sz="1950" b="1" spc="-360" dirty="0">
                <a:solidFill>
                  <a:srgbClr val="131F48"/>
                </a:solidFill>
                <a:latin typeface="Lucida Sans"/>
                <a:cs typeface="Lucida Sans"/>
              </a:rPr>
              <a:t> </a:t>
            </a:r>
            <a:r>
              <a:rPr sz="1950" b="1" spc="-40" dirty="0">
                <a:solidFill>
                  <a:srgbClr val="131F48"/>
                </a:solidFill>
                <a:latin typeface="Lucida Sans"/>
                <a:cs typeface="Lucida Sans"/>
              </a:rPr>
              <a:t>R</a:t>
            </a:r>
            <a:r>
              <a:rPr sz="1950" b="1" spc="-370" dirty="0">
                <a:solidFill>
                  <a:srgbClr val="131F48"/>
                </a:solidFill>
                <a:latin typeface="Lucida Sans"/>
                <a:cs typeface="Lucida Sans"/>
              </a:rPr>
              <a:t> </a:t>
            </a:r>
            <a:r>
              <a:rPr sz="1950" b="1" spc="105" dirty="0">
                <a:solidFill>
                  <a:srgbClr val="131F48"/>
                </a:solidFill>
                <a:latin typeface="Lucida Sans"/>
                <a:cs typeface="Lucida Sans"/>
              </a:rPr>
              <a:t>UZ</a:t>
            </a:r>
            <a:r>
              <a:rPr sz="1950" b="1" spc="355" dirty="0">
                <a:solidFill>
                  <a:srgbClr val="131F48"/>
                </a:solidFill>
                <a:latin typeface="Lucida Sans"/>
                <a:cs typeface="Lucida Sans"/>
              </a:rPr>
              <a:t> </a:t>
            </a:r>
            <a:r>
              <a:rPr sz="1950" b="1" spc="-505" dirty="0">
                <a:solidFill>
                  <a:srgbClr val="131F48"/>
                </a:solidFill>
                <a:latin typeface="Lucida Sans"/>
                <a:cs typeface="Lucida Sans"/>
              </a:rPr>
              <a:t>•	</a:t>
            </a:r>
            <a:r>
              <a:rPr sz="1950" b="1" spc="75" dirty="0">
                <a:solidFill>
                  <a:srgbClr val="131F48"/>
                </a:solidFill>
                <a:latin typeface="Lucida Sans"/>
                <a:cs typeface="Lucida Sans"/>
              </a:rPr>
              <a:t>TOG</a:t>
            </a:r>
            <a:r>
              <a:rPr sz="1950" b="1" spc="-375" dirty="0">
                <a:solidFill>
                  <a:srgbClr val="131F48"/>
                </a:solidFill>
                <a:latin typeface="Lucida Sans"/>
                <a:cs typeface="Lucida Sans"/>
              </a:rPr>
              <a:t> </a:t>
            </a:r>
            <a:r>
              <a:rPr sz="1950" b="1" spc="170" dirty="0">
                <a:solidFill>
                  <a:srgbClr val="131F48"/>
                </a:solidFill>
                <a:latin typeface="Lucida Sans"/>
                <a:cs typeface="Lucida Sans"/>
              </a:rPr>
              <a:t>ON</a:t>
            </a:r>
            <a:r>
              <a:rPr sz="1950" b="1" spc="-370" dirty="0">
                <a:solidFill>
                  <a:srgbClr val="131F48"/>
                </a:solidFill>
                <a:latin typeface="Lucida Sans"/>
                <a:cs typeface="Lucida Sans"/>
              </a:rPr>
              <a:t> </a:t>
            </a:r>
            <a:r>
              <a:rPr sz="1950" b="1" spc="-35" dirty="0">
                <a:solidFill>
                  <a:srgbClr val="131F48"/>
                </a:solidFill>
                <a:latin typeface="Lucida Sans"/>
                <a:cs typeface="Lucida Sans"/>
              </a:rPr>
              <a:t>O</a:t>
            </a:r>
            <a:r>
              <a:rPr sz="1950" b="1" spc="-380" dirty="0">
                <a:solidFill>
                  <a:srgbClr val="131F48"/>
                </a:solidFill>
                <a:latin typeface="Lucida Sans"/>
                <a:cs typeface="Lucida Sans"/>
              </a:rPr>
              <a:t> </a:t>
            </a:r>
            <a:r>
              <a:rPr sz="1950" b="1" spc="110" dirty="0">
                <a:solidFill>
                  <a:srgbClr val="131F48"/>
                </a:solidFill>
                <a:latin typeface="Lucida Sans"/>
                <a:cs typeface="Lucida Sans"/>
              </a:rPr>
              <a:t>N</a:t>
            </a:r>
            <a:r>
              <a:rPr sz="1950" b="1" spc="325" dirty="0">
                <a:solidFill>
                  <a:srgbClr val="131F48"/>
                </a:solidFill>
                <a:latin typeface="Lucida Sans"/>
                <a:cs typeface="Lucida Sans"/>
              </a:rPr>
              <a:t> </a:t>
            </a:r>
            <a:r>
              <a:rPr sz="1950" b="1" spc="-505" dirty="0">
                <a:solidFill>
                  <a:srgbClr val="131F48"/>
                </a:solidFill>
                <a:latin typeface="Lucida Sans"/>
                <a:cs typeface="Lucida Sans"/>
              </a:rPr>
              <a:t>•	</a:t>
            </a:r>
            <a:r>
              <a:rPr sz="1950" b="1" spc="125" dirty="0">
                <a:solidFill>
                  <a:srgbClr val="131F48"/>
                </a:solidFill>
                <a:latin typeface="Lucida Sans"/>
                <a:cs typeface="Lucida Sans"/>
              </a:rPr>
              <a:t>VOL</a:t>
            </a:r>
            <a:r>
              <a:rPr sz="1950" b="1" spc="-380" dirty="0">
                <a:solidFill>
                  <a:srgbClr val="131F48"/>
                </a:solidFill>
                <a:latin typeface="Lucida Sans"/>
                <a:cs typeface="Lucida Sans"/>
              </a:rPr>
              <a:t> </a:t>
            </a:r>
            <a:r>
              <a:rPr sz="1950" b="1" spc="-75" dirty="0">
                <a:solidFill>
                  <a:srgbClr val="131F48"/>
                </a:solidFill>
                <a:latin typeface="Lucida Sans"/>
                <a:cs typeface="Lucida Sans"/>
              </a:rPr>
              <a:t>A</a:t>
            </a:r>
            <a:r>
              <a:rPr sz="1950" b="1" spc="-370" dirty="0">
                <a:solidFill>
                  <a:srgbClr val="131F48"/>
                </a:solidFill>
                <a:latin typeface="Lucida Sans"/>
                <a:cs typeface="Lucida Sans"/>
              </a:rPr>
              <a:t> </a:t>
            </a:r>
            <a:r>
              <a:rPr sz="1950" b="1" spc="80" dirty="0">
                <a:solidFill>
                  <a:srgbClr val="131F48"/>
                </a:solidFill>
                <a:latin typeface="Lucida Sans"/>
                <a:cs typeface="Lucida Sans"/>
              </a:rPr>
              <a:t>NT</a:t>
            </a:r>
            <a:r>
              <a:rPr sz="1950" b="1" spc="-360" dirty="0">
                <a:solidFill>
                  <a:srgbClr val="131F48"/>
                </a:solidFill>
                <a:latin typeface="Lucida Sans"/>
                <a:cs typeface="Lucida Sans"/>
              </a:rPr>
              <a:t> </a:t>
            </a:r>
            <a:r>
              <a:rPr sz="1950" b="1" spc="-65" dirty="0">
                <a:solidFill>
                  <a:srgbClr val="131F48"/>
                </a:solidFill>
                <a:latin typeface="Lucida Sans"/>
                <a:cs typeface="Lucida Sans"/>
              </a:rPr>
              <a:t>E</a:t>
            </a:r>
            <a:r>
              <a:rPr sz="1950" b="1" spc="325" dirty="0">
                <a:solidFill>
                  <a:srgbClr val="131F48"/>
                </a:solidFill>
                <a:latin typeface="Lucida Sans"/>
                <a:cs typeface="Lucida Sans"/>
              </a:rPr>
              <a:t> </a:t>
            </a:r>
            <a:r>
              <a:rPr sz="1950" b="1" spc="-505" dirty="0">
                <a:solidFill>
                  <a:srgbClr val="131F48"/>
                </a:solidFill>
                <a:latin typeface="Lucida Sans"/>
                <a:cs typeface="Lucida Sans"/>
              </a:rPr>
              <a:t>•	</a:t>
            </a:r>
            <a:r>
              <a:rPr sz="1950" b="1" spc="-114" dirty="0">
                <a:solidFill>
                  <a:srgbClr val="131F48"/>
                </a:solidFill>
                <a:latin typeface="Lucida Sans"/>
                <a:cs typeface="Lucida Sans"/>
              </a:rPr>
              <a:t>Z</a:t>
            </a:r>
            <a:r>
              <a:rPr sz="1950" b="1" spc="-390" dirty="0">
                <a:solidFill>
                  <a:srgbClr val="131F48"/>
                </a:solidFill>
                <a:latin typeface="Lucida Sans"/>
                <a:cs typeface="Lucida Sans"/>
              </a:rPr>
              <a:t> </a:t>
            </a:r>
            <a:r>
              <a:rPr sz="1950" b="1" spc="140" dirty="0">
                <a:solidFill>
                  <a:srgbClr val="131F48"/>
                </a:solidFill>
                <a:latin typeface="Lucida Sans"/>
                <a:cs typeface="Lucida Sans"/>
              </a:rPr>
              <a:t>UR</a:t>
            </a:r>
            <a:r>
              <a:rPr sz="1950" b="1" spc="-395" dirty="0">
                <a:solidFill>
                  <a:srgbClr val="131F48"/>
                </a:solidFill>
                <a:latin typeface="Lucida Sans"/>
                <a:cs typeface="Lucida Sans"/>
              </a:rPr>
              <a:t> </a:t>
            </a:r>
            <a:r>
              <a:rPr sz="1950" b="1" spc="120" dirty="0">
                <a:solidFill>
                  <a:srgbClr val="131F48"/>
                </a:solidFill>
                <a:latin typeface="Lucida Sans"/>
                <a:cs typeface="Lucida Sans"/>
              </a:rPr>
              <a:t>BA</a:t>
            </a:r>
            <a:r>
              <a:rPr sz="1950" b="1" spc="-395" dirty="0">
                <a:solidFill>
                  <a:srgbClr val="131F48"/>
                </a:solidFill>
                <a:latin typeface="Lucida Sans"/>
                <a:cs typeface="Lucida Sans"/>
              </a:rPr>
              <a:t> </a:t>
            </a:r>
            <a:r>
              <a:rPr sz="1950" b="1" spc="155" dirty="0">
                <a:solidFill>
                  <a:srgbClr val="131F48"/>
                </a:solidFill>
                <a:latin typeface="Lucida Sans"/>
                <a:cs typeface="Lucida Sans"/>
              </a:rPr>
              <a:t>NO</a:t>
            </a:r>
            <a:endParaRPr sz="1950">
              <a:latin typeface="Lucida Sans"/>
              <a:cs typeface="Lucida Sans"/>
            </a:endParaRPr>
          </a:p>
        </p:txBody>
      </p:sp>
      <p:sp>
        <p:nvSpPr>
          <p:cNvPr id="19" name="object 19"/>
          <p:cNvSpPr/>
          <p:nvPr/>
        </p:nvSpPr>
        <p:spPr>
          <a:xfrm>
            <a:off x="1734412"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20" name="object 20"/>
          <p:cNvSpPr/>
          <p:nvPr/>
        </p:nvSpPr>
        <p:spPr>
          <a:xfrm>
            <a:off x="0" y="221200"/>
            <a:ext cx="1515725" cy="1523265"/>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502728" y="527864"/>
            <a:ext cx="706333" cy="708846"/>
          </a:xfrm>
          <a:prstGeom prst="rect">
            <a:avLst/>
          </a:prstGeom>
          <a:blipFill>
            <a:blip r:embed="rId17" cstate="print"/>
            <a:stretch>
              <a:fillRect/>
            </a:stretch>
          </a:blipFill>
        </p:spPr>
        <p:txBody>
          <a:bodyPr wrap="square" lIns="0" tIns="0" rIns="0" bIns="0" rtlCol="0"/>
          <a:lstStyle/>
          <a:p>
            <a:endParaRPr/>
          </a:p>
        </p:txBody>
      </p:sp>
      <p:sp>
        <p:nvSpPr>
          <p:cNvPr id="22" name="object 22"/>
          <p:cNvSpPr txBox="1"/>
          <p:nvPr/>
        </p:nvSpPr>
        <p:spPr>
          <a:xfrm>
            <a:off x="598772" y="1514580"/>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3" name="object 23"/>
          <p:cNvSpPr txBox="1"/>
          <p:nvPr/>
        </p:nvSpPr>
        <p:spPr>
          <a:xfrm>
            <a:off x="724310" y="7869676"/>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2380428" y="2139118"/>
            <a:ext cx="16263235" cy="7377525"/>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3664888" y="2654400"/>
            <a:ext cx="14464030" cy="6002655"/>
          </a:xfrm>
          <a:custGeom>
            <a:avLst/>
            <a:gdLst/>
            <a:ahLst/>
            <a:cxnLst/>
            <a:rect l="l" t="t" r="r" b="b"/>
            <a:pathLst>
              <a:path w="14464030" h="6002655">
                <a:moveTo>
                  <a:pt x="13761136" y="0"/>
                </a:moveTo>
                <a:lnTo>
                  <a:pt x="702363" y="0"/>
                </a:lnTo>
                <a:lnTo>
                  <a:pt x="654275" y="1620"/>
                </a:lnTo>
                <a:lnTo>
                  <a:pt x="607056" y="6411"/>
                </a:lnTo>
                <a:lnTo>
                  <a:pt x="560812" y="14269"/>
                </a:lnTo>
                <a:lnTo>
                  <a:pt x="515646" y="25088"/>
                </a:lnTo>
                <a:lnTo>
                  <a:pt x="471664" y="38765"/>
                </a:lnTo>
                <a:lnTo>
                  <a:pt x="428970" y="55194"/>
                </a:lnTo>
                <a:lnTo>
                  <a:pt x="387669" y="74272"/>
                </a:lnTo>
                <a:lnTo>
                  <a:pt x="347866" y="95892"/>
                </a:lnTo>
                <a:lnTo>
                  <a:pt x="309664" y="119952"/>
                </a:lnTo>
                <a:lnTo>
                  <a:pt x="273169" y="146345"/>
                </a:lnTo>
                <a:lnTo>
                  <a:pt x="238485" y="174968"/>
                </a:lnTo>
                <a:lnTo>
                  <a:pt x="205716" y="205716"/>
                </a:lnTo>
                <a:lnTo>
                  <a:pt x="174968" y="238485"/>
                </a:lnTo>
                <a:lnTo>
                  <a:pt x="146345" y="273169"/>
                </a:lnTo>
                <a:lnTo>
                  <a:pt x="119952" y="309664"/>
                </a:lnTo>
                <a:lnTo>
                  <a:pt x="95892" y="347866"/>
                </a:lnTo>
                <a:lnTo>
                  <a:pt x="74272" y="387669"/>
                </a:lnTo>
                <a:lnTo>
                  <a:pt x="55194" y="428970"/>
                </a:lnTo>
                <a:lnTo>
                  <a:pt x="38765" y="471664"/>
                </a:lnTo>
                <a:lnTo>
                  <a:pt x="25088" y="515646"/>
                </a:lnTo>
                <a:lnTo>
                  <a:pt x="14269" y="560812"/>
                </a:lnTo>
                <a:lnTo>
                  <a:pt x="6411" y="607056"/>
                </a:lnTo>
                <a:lnTo>
                  <a:pt x="1620" y="654275"/>
                </a:lnTo>
                <a:lnTo>
                  <a:pt x="0" y="702363"/>
                </a:lnTo>
                <a:lnTo>
                  <a:pt x="0" y="5300221"/>
                </a:lnTo>
                <a:lnTo>
                  <a:pt x="1620" y="5348308"/>
                </a:lnTo>
                <a:lnTo>
                  <a:pt x="6411" y="5395526"/>
                </a:lnTo>
                <a:lnTo>
                  <a:pt x="14269" y="5441769"/>
                </a:lnTo>
                <a:lnTo>
                  <a:pt x="25088" y="5486933"/>
                </a:lnTo>
                <a:lnTo>
                  <a:pt x="38765" y="5530914"/>
                </a:lnTo>
                <a:lnTo>
                  <a:pt x="55194" y="5573607"/>
                </a:lnTo>
                <a:lnTo>
                  <a:pt x="74272" y="5614908"/>
                </a:lnTo>
                <a:lnTo>
                  <a:pt x="95892" y="5654711"/>
                </a:lnTo>
                <a:lnTo>
                  <a:pt x="119952" y="5692912"/>
                </a:lnTo>
                <a:lnTo>
                  <a:pt x="146345" y="5729407"/>
                </a:lnTo>
                <a:lnTo>
                  <a:pt x="174968" y="5764091"/>
                </a:lnTo>
                <a:lnTo>
                  <a:pt x="205716" y="5796859"/>
                </a:lnTo>
                <a:lnTo>
                  <a:pt x="238485" y="5827606"/>
                </a:lnTo>
                <a:lnTo>
                  <a:pt x="273169" y="5856229"/>
                </a:lnTo>
                <a:lnTo>
                  <a:pt x="309664" y="5882622"/>
                </a:lnTo>
                <a:lnTo>
                  <a:pt x="347866" y="5906682"/>
                </a:lnTo>
                <a:lnTo>
                  <a:pt x="387669" y="5928302"/>
                </a:lnTo>
                <a:lnTo>
                  <a:pt x="428970" y="5947379"/>
                </a:lnTo>
                <a:lnTo>
                  <a:pt x="471664" y="5963808"/>
                </a:lnTo>
                <a:lnTo>
                  <a:pt x="515646" y="5977485"/>
                </a:lnTo>
                <a:lnTo>
                  <a:pt x="560812" y="5988305"/>
                </a:lnTo>
                <a:lnTo>
                  <a:pt x="607056" y="5996162"/>
                </a:lnTo>
                <a:lnTo>
                  <a:pt x="654275" y="6000954"/>
                </a:lnTo>
                <a:lnTo>
                  <a:pt x="702363" y="6002574"/>
                </a:lnTo>
                <a:lnTo>
                  <a:pt x="13761136" y="6002574"/>
                </a:lnTo>
                <a:lnTo>
                  <a:pt x="13809223" y="6000954"/>
                </a:lnTo>
                <a:lnTo>
                  <a:pt x="13856441" y="5996162"/>
                </a:lnTo>
                <a:lnTo>
                  <a:pt x="13902684" y="5988305"/>
                </a:lnTo>
                <a:lnTo>
                  <a:pt x="13947849" y="5977485"/>
                </a:lnTo>
                <a:lnTo>
                  <a:pt x="13991830" y="5963808"/>
                </a:lnTo>
                <a:lnTo>
                  <a:pt x="14034523" y="5947379"/>
                </a:lnTo>
                <a:lnTo>
                  <a:pt x="14075823" y="5928302"/>
                </a:lnTo>
                <a:lnTo>
                  <a:pt x="14115626" y="5906682"/>
                </a:lnTo>
                <a:lnTo>
                  <a:pt x="14153827" y="5882622"/>
                </a:lnTo>
                <a:lnTo>
                  <a:pt x="14190322" y="5856229"/>
                </a:lnTo>
                <a:lnTo>
                  <a:pt x="14225006" y="5827606"/>
                </a:lnTo>
                <a:lnTo>
                  <a:pt x="14257774" y="5796859"/>
                </a:lnTo>
                <a:lnTo>
                  <a:pt x="14288522" y="5764091"/>
                </a:lnTo>
                <a:lnTo>
                  <a:pt x="14317144" y="5729407"/>
                </a:lnTo>
                <a:lnTo>
                  <a:pt x="14343538" y="5692912"/>
                </a:lnTo>
                <a:lnTo>
                  <a:pt x="14367597" y="5654711"/>
                </a:lnTo>
                <a:lnTo>
                  <a:pt x="14389217" y="5614908"/>
                </a:lnTo>
                <a:lnTo>
                  <a:pt x="14408295" y="5573607"/>
                </a:lnTo>
                <a:lnTo>
                  <a:pt x="14424724" y="5530914"/>
                </a:lnTo>
                <a:lnTo>
                  <a:pt x="14438400" y="5486933"/>
                </a:lnTo>
                <a:lnTo>
                  <a:pt x="14449220" y="5441769"/>
                </a:lnTo>
                <a:lnTo>
                  <a:pt x="14457078" y="5395526"/>
                </a:lnTo>
                <a:lnTo>
                  <a:pt x="14461869" y="5348308"/>
                </a:lnTo>
                <a:lnTo>
                  <a:pt x="14463489" y="5300221"/>
                </a:lnTo>
                <a:lnTo>
                  <a:pt x="14463489" y="702363"/>
                </a:lnTo>
                <a:lnTo>
                  <a:pt x="14461869" y="654275"/>
                </a:lnTo>
                <a:lnTo>
                  <a:pt x="14457078" y="607056"/>
                </a:lnTo>
                <a:lnTo>
                  <a:pt x="14449220" y="560812"/>
                </a:lnTo>
                <a:lnTo>
                  <a:pt x="14438400" y="515646"/>
                </a:lnTo>
                <a:lnTo>
                  <a:pt x="14424724" y="471664"/>
                </a:lnTo>
                <a:lnTo>
                  <a:pt x="14408295" y="428970"/>
                </a:lnTo>
                <a:lnTo>
                  <a:pt x="14389217" y="387669"/>
                </a:lnTo>
                <a:lnTo>
                  <a:pt x="14367597" y="347866"/>
                </a:lnTo>
                <a:lnTo>
                  <a:pt x="14343538" y="309664"/>
                </a:lnTo>
                <a:lnTo>
                  <a:pt x="14317144" y="273169"/>
                </a:lnTo>
                <a:lnTo>
                  <a:pt x="14288522" y="238485"/>
                </a:lnTo>
                <a:lnTo>
                  <a:pt x="14257774" y="205716"/>
                </a:lnTo>
                <a:lnTo>
                  <a:pt x="14225006" y="174968"/>
                </a:lnTo>
                <a:lnTo>
                  <a:pt x="14190322" y="146345"/>
                </a:lnTo>
                <a:lnTo>
                  <a:pt x="14153827" y="119952"/>
                </a:lnTo>
                <a:lnTo>
                  <a:pt x="14115626" y="95892"/>
                </a:lnTo>
                <a:lnTo>
                  <a:pt x="14075823" y="74272"/>
                </a:lnTo>
                <a:lnTo>
                  <a:pt x="14034523" y="55194"/>
                </a:lnTo>
                <a:lnTo>
                  <a:pt x="13991830" y="38765"/>
                </a:lnTo>
                <a:lnTo>
                  <a:pt x="13947849" y="25088"/>
                </a:lnTo>
                <a:lnTo>
                  <a:pt x="13902684" y="14269"/>
                </a:lnTo>
                <a:lnTo>
                  <a:pt x="13856441" y="6411"/>
                </a:lnTo>
                <a:lnTo>
                  <a:pt x="13809223" y="1620"/>
                </a:lnTo>
                <a:lnTo>
                  <a:pt x="13761136"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1734416" y="10336091"/>
            <a:ext cx="18369915" cy="0"/>
          </a:xfrm>
          <a:custGeom>
            <a:avLst/>
            <a:gdLst/>
            <a:ahLst/>
            <a:cxnLst/>
            <a:rect l="l" t="t" r="r" b="b"/>
            <a:pathLst>
              <a:path w="18369915">
                <a:moveTo>
                  <a:pt x="18369719" y="0"/>
                </a:moveTo>
                <a:lnTo>
                  <a:pt x="0" y="0"/>
                </a:lnTo>
              </a:path>
            </a:pathLst>
          </a:custGeom>
          <a:ln w="5236">
            <a:solidFill>
              <a:srgbClr val="DEE2F6"/>
            </a:solidFill>
          </a:ln>
        </p:spPr>
        <p:txBody>
          <a:bodyPr wrap="square" lIns="0" tIns="0" rIns="0" bIns="0" rtlCol="0"/>
          <a:lstStyle/>
          <a:p>
            <a:endParaRPr/>
          </a:p>
        </p:txBody>
      </p:sp>
      <p:sp>
        <p:nvSpPr>
          <p:cNvPr id="13" name="object 13"/>
          <p:cNvSpPr/>
          <p:nvPr/>
        </p:nvSpPr>
        <p:spPr>
          <a:xfrm>
            <a:off x="4255594" y="3833302"/>
            <a:ext cx="12892462" cy="3121941"/>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5288423" y="4550119"/>
            <a:ext cx="11138644" cy="1558687"/>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8659493" y="6203665"/>
            <a:ext cx="4004229" cy="1573538"/>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9483966" y="6560602"/>
            <a:ext cx="2822817" cy="708846"/>
          </a:xfrm>
          <a:prstGeom prst="rect">
            <a:avLst/>
          </a:prstGeom>
          <a:blipFill>
            <a:blip r:embed="rId14" cstate="print"/>
            <a:stretch>
              <a:fillRect/>
            </a:stretch>
          </a:blipFill>
        </p:spPr>
        <p:txBody>
          <a:bodyPr wrap="square" lIns="0" tIns="0" rIns="0" bIns="0" rtlCol="0"/>
          <a:lstStyle/>
          <a:p>
            <a:endParaRPr/>
          </a:p>
        </p:txBody>
      </p:sp>
      <p:sp>
        <p:nvSpPr>
          <p:cNvPr id="17" name="object 17"/>
          <p:cNvSpPr txBox="1"/>
          <p:nvPr/>
        </p:nvSpPr>
        <p:spPr>
          <a:xfrm>
            <a:off x="10660829" y="6777448"/>
            <a:ext cx="439420" cy="252095"/>
          </a:xfrm>
          <a:prstGeom prst="rect">
            <a:avLst/>
          </a:prstGeom>
        </p:spPr>
        <p:txBody>
          <a:bodyPr vert="horz" wrap="square" lIns="0" tIns="17145" rIns="0" bIns="0" rtlCol="0">
            <a:spAutoFit/>
          </a:bodyPr>
          <a:lstStyle/>
          <a:p>
            <a:pPr marL="12700">
              <a:lnSpc>
                <a:spcPct val="100000"/>
              </a:lnSpc>
              <a:spcBef>
                <a:spcPts val="135"/>
              </a:spcBef>
            </a:pPr>
            <a:r>
              <a:rPr sz="1450" b="1" spc="-40" dirty="0">
                <a:solidFill>
                  <a:srgbClr val="FFFFFF"/>
                </a:solidFill>
                <a:latin typeface="Lucida Sans"/>
                <a:cs typeface="Lucida Sans"/>
              </a:rPr>
              <a:t>E</a:t>
            </a:r>
            <a:r>
              <a:rPr sz="1450" b="1" spc="-250" dirty="0">
                <a:solidFill>
                  <a:srgbClr val="FFFFFF"/>
                </a:solidFill>
                <a:latin typeface="Lucida Sans"/>
                <a:cs typeface="Lucida Sans"/>
              </a:rPr>
              <a:t> </a:t>
            </a:r>
            <a:r>
              <a:rPr sz="1450" b="1" spc="20" dirty="0">
                <a:solidFill>
                  <a:srgbClr val="FFFFFF"/>
                </a:solidFill>
                <a:latin typeface="Lucida Sans"/>
                <a:cs typeface="Lucida Sans"/>
              </a:rPr>
              <a:t>n</a:t>
            </a:r>
            <a:r>
              <a:rPr sz="1450" b="1" spc="-254" dirty="0">
                <a:solidFill>
                  <a:srgbClr val="FFFFFF"/>
                </a:solidFill>
                <a:latin typeface="Lucida Sans"/>
                <a:cs typeface="Lucida Sans"/>
              </a:rPr>
              <a:t> </a:t>
            </a:r>
            <a:r>
              <a:rPr sz="1450" b="1" spc="-25" dirty="0">
                <a:solidFill>
                  <a:srgbClr val="FFFFFF"/>
                </a:solidFill>
                <a:latin typeface="Lucida Sans"/>
                <a:cs typeface="Lucida Sans"/>
              </a:rPr>
              <a:t>d</a:t>
            </a:r>
            <a:endParaRPr sz="1450">
              <a:latin typeface="Lucida Sans"/>
              <a:cs typeface="Lucida Sans"/>
            </a:endParaRPr>
          </a:p>
        </p:txBody>
      </p:sp>
      <p:sp>
        <p:nvSpPr>
          <p:cNvPr id="18" name="object 18"/>
          <p:cNvSpPr txBox="1"/>
          <p:nvPr/>
        </p:nvSpPr>
        <p:spPr>
          <a:xfrm>
            <a:off x="6614086" y="10626208"/>
            <a:ext cx="7912734" cy="327660"/>
          </a:xfrm>
          <a:prstGeom prst="rect">
            <a:avLst/>
          </a:prstGeom>
        </p:spPr>
        <p:txBody>
          <a:bodyPr vert="horz" wrap="square" lIns="0" tIns="16510" rIns="0" bIns="0" rtlCol="0">
            <a:spAutoFit/>
          </a:bodyPr>
          <a:lstStyle/>
          <a:p>
            <a:pPr marL="12700">
              <a:lnSpc>
                <a:spcPct val="100000"/>
              </a:lnSpc>
              <a:spcBef>
                <a:spcPts val="130"/>
              </a:spcBef>
              <a:tabLst>
                <a:tab pos="2885440" algn="l"/>
                <a:tab pos="4755515" algn="l"/>
                <a:tab pos="6462395" algn="l"/>
              </a:tabLst>
            </a:pPr>
            <a:r>
              <a:rPr sz="1950" b="1" spc="120" dirty="0">
                <a:solidFill>
                  <a:srgbClr val="131F48"/>
                </a:solidFill>
                <a:latin typeface="Lucida Sans"/>
                <a:cs typeface="Lucida Sans"/>
              </a:rPr>
              <a:t>BA</a:t>
            </a:r>
            <a:r>
              <a:rPr sz="1950" b="1" spc="-370" dirty="0">
                <a:solidFill>
                  <a:srgbClr val="131F48"/>
                </a:solidFill>
                <a:latin typeface="Lucida Sans"/>
                <a:cs typeface="Lucida Sans"/>
              </a:rPr>
              <a:t> </a:t>
            </a:r>
            <a:r>
              <a:rPr sz="1950" b="1" spc="60" dirty="0">
                <a:solidFill>
                  <a:srgbClr val="131F48"/>
                </a:solidFill>
                <a:latin typeface="Lucida Sans"/>
                <a:cs typeface="Lucida Sans"/>
              </a:rPr>
              <a:t>UT</a:t>
            </a:r>
            <a:r>
              <a:rPr sz="1950" b="1" spc="-365" dirty="0">
                <a:solidFill>
                  <a:srgbClr val="131F48"/>
                </a:solidFill>
                <a:latin typeface="Lucida Sans"/>
                <a:cs typeface="Lucida Sans"/>
              </a:rPr>
              <a:t> </a:t>
            </a:r>
            <a:r>
              <a:rPr sz="1950" b="1" spc="5" dirty="0">
                <a:solidFill>
                  <a:srgbClr val="131F48"/>
                </a:solidFill>
                <a:latin typeface="Lucida Sans"/>
                <a:cs typeface="Lucida Sans"/>
              </a:rPr>
              <a:t>I</a:t>
            </a:r>
            <a:r>
              <a:rPr sz="1950" b="1" spc="-370" dirty="0">
                <a:solidFill>
                  <a:srgbClr val="131F48"/>
                </a:solidFill>
                <a:latin typeface="Lucida Sans"/>
                <a:cs typeface="Lucida Sans"/>
              </a:rPr>
              <a:t> </a:t>
            </a:r>
            <a:r>
              <a:rPr sz="1950" b="1" spc="-25" dirty="0">
                <a:solidFill>
                  <a:srgbClr val="131F48"/>
                </a:solidFill>
                <a:latin typeface="Lucida Sans"/>
                <a:cs typeface="Lucida Sans"/>
              </a:rPr>
              <a:t>S</a:t>
            </a:r>
            <a:r>
              <a:rPr sz="1950" b="1" spc="-365" dirty="0">
                <a:solidFill>
                  <a:srgbClr val="131F48"/>
                </a:solidFill>
                <a:latin typeface="Lucida Sans"/>
                <a:cs typeface="Lucida Sans"/>
              </a:rPr>
              <a:t> </a:t>
            </a:r>
            <a:r>
              <a:rPr sz="1950" b="1" spc="-85" dirty="0">
                <a:solidFill>
                  <a:srgbClr val="131F48"/>
                </a:solidFill>
                <a:latin typeface="Lucida Sans"/>
                <a:cs typeface="Lucida Sans"/>
              </a:rPr>
              <a:t>TA</a:t>
            </a:r>
            <a:r>
              <a:rPr sz="1950" b="1" spc="325" dirty="0">
                <a:solidFill>
                  <a:srgbClr val="131F48"/>
                </a:solidFill>
                <a:latin typeface="Lucida Sans"/>
                <a:cs typeface="Lucida Sans"/>
              </a:rPr>
              <a:t> </a:t>
            </a:r>
            <a:r>
              <a:rPr sz="1950" b="1" spc="-505" dirty="0">
                <a:solidFill>
                  <a:srgbClr val="131F48"/>
                </a:solidFill>
                <a:latin typeface="Lucida Sans"/>
                <a:cs typeface="Lucida Sans"/>
              </a:rPr>
              <a:t>•       </a:t>
            </a:r>
            <a:r>
              <a:rPr sz="1950" b="1" spc="-445" dirty="0">
                <a:solidFill>
                  <a:srgbClr val="131F48"/>
                </a:solidFill>
                <a:latin typeface="Lucida Sans"/>
                <a:cs typeface="Lucida Sans"/>
              </a:rPr>
              <a:t> </a:t>
            </a:r>
            <a:r>
              <a:rPr sz="1950" b="1" spc="-130" dirty="0">
                <a:solidFill>
                  <a:srgbClr val="131F48"/>
                </a:solidFill>
                <a:latin typeface="Lucida Sans"/>
                <a:cs typeface="Lucida Sans"/>
              </a:rPr>
              <a:t>C</a:t>
            </a:r>
            <a:r>
              <a:rPr sz="1950" b="1" spc="-360" dirty="0">
                <a:solidFill>
                  <a:srgbClr val="131F48"/>
                </a:solidFill>
                <a:latin typeface="Lucida Sans"/>
                <a:cs typeface="Lucida Sans"/>
              </a:rPr>
              <a:t> </a:t>
            </a:r>
            <a:r>
              <a:rPr sz="1950" b="1" spc="-40" dirty="0">
                <a:solidFill>
                  <a:srgbClr val="131F48"/>
                </a:solidFill>
                <a:latin typeface="Lucida Sans"/>
                <a:cs typeface="Lucida Sans"/>
              </a:rPr>
              <a:t>R</a:t>
            </a:r>
            <a:r>
              <a:rPr sz="1950" b="1" spc="-370" dirty="0">
                <a:solidFill>
                  <a:srgbClr val="131F48"/>
                </a:solidFill>
                <a:latin typeface="Lucida Sans"/>
                <a:cs typeface="Lucida Sans"/>
              </a:rPr>
              <a:t> </a:t>
            </a:r>
            <a:r>
              <a:rPr sz="1950" b="1" spc="105" dirty="0">
                <a:solidFill>
                  <a:srgbClr val="131F48"/>
                </a:solidFill>
                <a:latin typeface="Lucida Sans"/>
                <a:cs typeface="Lucida Sans"/>
              </a:rPr>
              <a:t>UZ</a:t>
            </a:r>
            <a:r>
              <a:rPr sz="1950" b="1" spc="355" dirty="0">
                <a:solidFill>
                  <a:srgbClr val="131F48"/>
                </a:solidFill>
                <a:latin typeface="Lucida Sans"/>
                <a:cs typeface="Lucida Sans"/>
              </a:rPr>
              <a:t> </a:t>
            </a:r>
            <a:r>
              <a:rPr sz="1950" b="1" spc="-505" dirty="0">
                <a:solidFill>
                  <a:srgbClr val="131F48"/>
                </a:solidFill>
                <a:latin typeface="Lucida Sans"/>
                <a:cs typeface="Lucida Sans"/>
              </a:rPr>
              <a:t>•	</a:t>
            </a:r>
            <a:r>
              <a:rPr sz="1950" b="1" spc="75" dirty="0">
                <a:solidFill>
                  <a:srgbClr val="131F48"/>
                </a:solidFill>
                <a:latin typeface="Lucida Sans"/>
                <a:cs typeface="Lucida Sans"/>
              </a:rPr>
              <a:t>TOG</a:t>
            </a:r>
            <a:r>
              <a:rPr sz="1950" b="1" spc="-375" dirty="0">
                <a:solidFill>
                  <a:srgbClr val="131F48"/>
                </a:solidFill>
                <a:latin typeface="Lucida Sans"/>
                <a:cs typeface="Lucida Sans"/>
              </a:rPr>
              <a:t> </a:t>
            </a:r>
            <a:r>
              <a:rPr sz="1950" b="1" spc="170" dirty="0">
                <a:solidFill>
                  <a:srgbClr val="131F48"/>
                </a:solidFill>
                <a:latin typeface="Lucida Sans"/>
                <a:cs typeface="Lucida Sans"/>
              </a:rPr>
              <a:t>ON</a:t>
            </a:r>
            <a:r>
              <a:rPr sz="1950" b="1" spc="-370" dirty="0">
                <a:solidFill>
                  <a:srgbClr val="131F48"/>
                </a:solidFill>
                <a:latin typeface="Lucida Sans"/>
                <a:cs typeface="Lucida Sans"/>
              </a:rPr>
              <a:t> </a:t>
            </a:r>
            <a:r>
              <a:rPr sz="1950" b="1" spc="-35" dirty="0">
                <a:solidFill>
                  <a:srgbClr val="131F48"/>
                </a:solidFill>
                <a:latin typeface="Lucida Sans"/>
                <a:cs typeface="Lucida Sans"/>
              </a:rPr>
              <a:t>O</a:t>
            </a:r>
            <a:r>
              <a:rPr sz="1950" b="1" spc="-380" dirty="0">
                <a:solidFill>
                  <a:srgbClr val="131F48"/>
                </a:solidFill>
                <a:latin typeface="Lucida Sans"/>
                <a:cs typeface="Lucida Sans"/>
              </a:rPr>
              <a:t> </a:t>
            </a:r>
            <a:r>
              <a:rPr sz="1950" b="1" spc="110" dirty="0">
                <a:solidFill>
                  <a:srgbClr val="131F48"/>
                </a:solidFill>
                <a:latin typeface="Lucida Sans"/>
                <a:cs typeface="Lucida Sans"/>
              </a:rPr>
              <a:t>N</a:t>
            </a:r>
            <a:r>
              <a:rPr sz="1950" b="1" spc="325" dirty="0">
                <a:solidFill>
                  <a:srgbClr val="131F48"/>
                </a:solidFill>
                <a:latin typeface="Lucida Sans"/>
                <a:cs typeface="Lucida Sans"/>
              </a:rPr>
              <a:t> </a:t>
            </a:r>
            <a:r>
              <a:rPr sz="1950" b="1" spc="-505" dirty="0">
                <a:solidFill>
                  <a:srgbClr val="131F48"/>
                </a:solidFill>
                <a:latin typeface="Lucida Sans"/>
                <a:cs typeface="Lucida Sans"/>
              </a:rPr>
              <a:t>•	</a:t>
            </a:r>
            <a:r>
              <a:rPr sz="1950" b="1" spc="125" dirty="0">
                <a:solidFill>
                  <a:srgbClr val="131F48"/>
                </a:solidFill>
                <a:latin typeface="Lucida Sans"/>
                <a:cs typeface="Lucida Sans"/>
              </a:rPr>
              <a:t>VOL</a:t>
            </a:r>
            <a:r>
              <a:rPr sz="1950" b="1" spc="-380" dirty="0">
                <a:solidFill>
                  <a:srgbClr val="131F48"/>
                </a:solidFill>
                <a:latin typeface="Lucida Sans"/>
                <a:cs typeface="Lucida Sans"/>
              </a:rPr>
              <a:t> </a:t>
            </a:r>
            <a:r>
              <a:rPr sz="1950" b="1" spc="-75" dirty="0">
                <a:solidFill>
                  <a:srgbClr val="131F48"/>
                </a:solidFill>
                <a:latin typeface="Lucida Sans"/>
                <a:cs typeface="Lucida Sans"/>
              </a:rPr>
              <a:t>A</a:t>
            </a:r>
            <a:r>
              <a:rPr sz="1950" b="1" spc="-370" dirty="0">
                <a:solidFill>
                  <a:srgbClr val="131F48"/>
                </a:solidFill>
                <a:latin typeface="Lucida Sans"/>
                <a:cs typeface="Lucida Sans"/>
              </a:rPr>
              <a:t> </a:t>
            </a:r>
            <a:r>
              <a:rPr sz="1950" b="1" spc="80" dirty="0">
                <a:solidFill>
                  <a:srgbClr val="131F48"/>
                </a:solidFill>
                <a:latin typeface="Lucida Sans"/>
                <a:cs typeface="Lucida Sans"/>
              </a:rPr>
              <a:t>NT</a:t>
            </a:r>
            <a:r>
              <a:rPr sz="1950" b="1" spc="-360" dirty="0">
                <a:solidFill>
                  <a:srgbClr val="131F48"/>
                </a:solidFill>
                <a:latin typeface="Lucida Sans"/>
                <a:cs typeface="Lucida Sans"/>
              </a:rPr>
              <a:t> </a:t>
            </a:r>
            <a:r>
              <a:rPr sz="1950" b="1" spc="-65" dirty="0">
                <a:solidFill>
                  <a:srgbClr val="131F48"/>
                </a:solidFill>
                <a:latin typeface="Lucida Sans"/>
                <a:cs typeface="Lucida Sans"/>
              </a:rPr>
              <a:t>E</a:t>
            </a:r>
            <a:r>
              <a:rPr sz="1950" b="1" spc="325" dirty="0">
                <a:solidFill>
                  <a:srgbClr val="131F48"/>
                </a:solidFill>
                <a:latin typeface="Lucida Sans"/>
                <a:cs typeface="Lucida Sans"/>
              </a:rPr>
              <a:t> </a:t>
            </a:r>
            <a:r>
              <a:rPr sz="1950" b="1" spc="-505" dirty="0">
                <a:solidFill>
                  <a:srgbClr val="131F48"/>
                </a:solidFill>
                <a:latin typeface="Lucida Sans"/>
                <a:cs typeface="Lucida Sans"/>
              </a:rPr>
              <a:t>•	</a:t>
            </a:r>
            <a:r>
              <a:rPr sz="1950" b="1" spc="-114" dirty="0">
                <a:solidFill>
                  <a:srgbClr val="131F48"/>
                </a:solidFill>
                <a:latin typeface="Lucida Sans"/>
                <a:cs typeface="Lucida Sans"/>
              </a:rPr>
              <a:t>Z</a:t>
            </a:r>
            <a:r>
              <a:rPr sz="1950" b="1" spc="-390" dirty="0">
                <a:solidFill>
                  <a:srgbClr val="131F48"/>
                </a:solidFill>
                <a:latin typeface="Lucida Sans"/>
                <a:cs typeface="Lucida Sans"/>
              </a:rPr>
              <a:t> </a:t>
            </a:r>
            <a:r>
              <a:rPr sz="1950" b="1" spc="140" dirty="0">
                <a:solidFill>
                  <a:srgbClr val="131F48"/>
                </a:solidFill>
                <a:latin typeface="Lucida Sans"/>
                <a:cs typeface="Lucida Sans"/>
              </a:rPr>
              <a:t>UR</a:t>
            </a:r>
            <a:r>
              <a:rPr sz="1950" b="1" spc="-395" dirty="0">
                <a:solidFill>
                  <a:srgbClr val="131F48"/>
                </a:solidFill>
                <a:latin typeface="Lucida Sans"/>
                <a:cs typeface="Lucida Sans"/>
              </a:rPr>
              <a:t> </a:t>
            </a:r>
            <a:r>
              <a:rPr sz="1950" b="1" spc="120" dirty="0">
                <a:solidFill>
                  <a:srgbClr val="131F48"/>
                </a:solidFill>
                <a:latin typeface="Lucida Sans"/>
                <a:cs typeface="Lucida Sans"/>
              </a:rPr>
              <a:t>BA</a:t>
            </a:r>
            <a:r>
              <a:rPr sz="1950" b="1" spc="-395" dirty="0">
                <a:solidFill>
                  <a:srgbClr val="131F48"/>
                </a:solidFill>
                <a:latin typeface="Lucida Sans"/>
                <a:cs typeface="Lucida Sans"/>
              </a:rPr>
              <a:t> </a:t>
            </a:r>
            <a:r>
              <a:rPr sz="1950" b="1" spc="155" dirty="0">
                <a:solidFill>
                  <a:srgbClr val="131F48"/>
                </a:solidFill>
                <a:latin typeface="Lucida Sans"/>
                <a:cs typeface="Lucida Sans"/>
              </a:rPr>
              <a:t>NO</a:t>
            </a:r>
            <a:endParaRPr sz="1950">
              <a:latin typeface="Lucida Sans"/>
              <a:cs typeface="Lucida Sans"/>
            </a:endParaRPr>
          </a:p>
        </p:txBody>
      </p:sp>
      <p:sp>
        <p:nvSpPr>
          <p:cNvPr id="19" name="object 19"/>
          <p:cNvSpPr/>
          <p:nvPr/>
        </p:nvSpPr>
        <p:spPr>
          <a:xfrm>
            <a:off x="1734412"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20" name="object 20"/>
          <p:cNvSpPr/>
          <p:nvPr/>
        </p:nvSpPr>
        <p:spPr>
          <a:xfrm>
            <a:off x="0" y="221200"/>
            <a:ext cx="1515725" cy="1523265"/>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502728" y="527864"/>
            <a:ext cx="706333" cy="708846"/>
          </a:xfrm>
          <a:prstGeom prst="rect">
            <a:avLst/>
          </a:prstGeom>
          <a:blipFill>
            <a:blip r:embed="rId16" cstate="print"/>
            <a:stretch>
              <a:fillRect/>
            </a:stretch>
          </a:blipFill>
        </p:spPr>
        <p:txBody>
          <a:bodyPr wrap="square" lIns="0" tIns="0" rIns="0" bIns="0" rtlCol="0"/>
          <a:lstStyle/>
          <a:p>
            <a:endParaRPr/>
          </a:p>
        </p:txBody>
      </p:sp>
      <p:sp>
        <p:nvSpPr>
          <p:cNvPr id="22" name="object 22"/>
          <p:cNvSpPr txBox="1"/>
          <p:nvPr/>
        </p:nvSpPr>
        <p:spPr>
          <a:xfrm>
            <a:off x="598772" y="1514580"/>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3" name="object 23"/>
          <p:cNvSpPr txBox="1"/>
          <p:nvPr/>
        </p:nvSpPr>
        <p:spPr>
          <a:xfrm>
            <a:off x="724310" y="7869676"/>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10416528" y="2556373"/>
            <a:ext cx="7515775" cy="1503157"/>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0978260" y="2938226"/>
            <a:ext cx="6569326" cy="67716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0703083" y="3561829"/>
            <a:ext cx="7239284" cy="1724357"/>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1259791" y="3943682"/>
            <a:ext cx="6297934" cy="893117"/>
          </a:xfrm>
          <a:prstGeom prst="rect">
            <a:avLst/>
          </a:prstGeom>
          <a:blipFill>
            <a:blip r:embed="rId15" cstate="print"/>
            <a:stretch>
              <a:fillRect/>
            </a:stretch>
          </a:blipFill>
        </p:spPr>
        <p:txBody>
          <a:bodyPr wrap="square" lIns="0" tIns="0" rIns="0" bIns="0" rtlCol="0"/>
          <a:lstStyle/>
          <a:p>
            <a:endParaRPr/>
          </a:p>
        </p:txBody>
      </p:sp>
      <p:sp>
        <p:nvSpPr>
          <p:cNvPr id="16" name="object 16"/>
          <p:cNvSpPr txBox="1"/>
          <p:nvPr/>
        </p:nvSpPr>
        <p:spPr>
          <a:xfrm>
            <a:off x="15911675" y="2453861"/>
            <a:ext cx="1663700" cy="252095"/>
          </a:xfrm>
          <a:prstGeom prst="rect">
            <a:avLst/>
          </a:prstGeom>
        </p:spPr>
        <p:txBody>
          <a:bodyPr vert="horz" wrap="square" lIns="0" tIns="17145" rIns="0" bIns="0" rtlCol="0">
            <a:spAutoFit/>
          </a:bodyPr>
          <a:lstStyle/>
          <a:p>
            <a:pPr marL="12700">
              <a:lnSpc>
                <a:spcPct val="100000"/>
              </a:lnSpc>
              <a:spcBef>
                <a:spcPts val="135"/>
              </a:spcBef>
            </a:pPr>
            <a:r>
              <a:rPr sz="1450" b="1" spc="100" dirty="0">
                <a:solidFill>
                  <a:srgbClr val="ACB9E9"/>
                </a:solidFill>
                <a:latin typeface="Lucida Sans"/>
                <a:cs typeface="Lucida Sans"/>
              </a:rPr>
              <a:t>THE</a:t>
            </a:r>
            <a:r>
              <a:rPr sz="1450" b="1" spc="370" dirty="0">
                <a:solidFill>
                  <a:srgbClr val="ACB9E9"/>
                </a:solidFill>
                <a:latin typeface="Lucida Sans"/>
                <a:cs typeface="Lucida Sans"/>
              </a:rPr>
              <a:t> </a:t>
            </a:r>
            <a:r>
              <a:rPr sz="1450" b="1" spc="40" dirty="0">
                <a:solidFill>
                  <a:srgbClr val="ACB9E9"/>
                </a:solidFill>
                <a:latin typeface="Lucida Sans"/>
                <a:cs typeface="Lucida Sans"/>
              </a:rPr>
              <a:t>P</a:t>
            </a:r>
            <a:r>
              <a:rPr sz="1450" b="1" spc="-215" dirty="0">
                <a:solidFill>
                  <a:srgbClr val="ACB9E9"/>
                </a:solidFill>
                <a:latin typeface="Lucida Sans"/>
                <a:cs typeface="Lucida Sans"/>
              </a:rPr>
              <a:t> </a:t>
            </a:r>
            <a:r>
              <a:rPr sz="1450" b="1" spc="-25" dirty="0">
                <a:solidFill>
                  <a:srgbClr val="ACB9E9"/>
                </a:solidFill>
                <a:latin typeface="Lucida Sans"/>
                <a:cs typeface="Lucida Sans"/>
              </a:rPr>
              <a:t>R</a:t>
            </a:r>
            <a:r>
              <a:rPr sz="1450" b="1" spc="-210" dirty="0">
                <a:solidFill>
                  <a:srgbClr val="ACB9E9"/>
                </a:solidFill>
                <a:latin typeface="Lucida Sans"/>
                <a:cs typeface="Lucida Sans"/>
              </a:rPr>
              <a:t> </a:t>
            </a:r>
            <a:r>
              <a:rPr sz="1450" b="1" spc="-15" dirty="0">
                <a:solidFill>
                  <a:srgbClr val="ACB9E9"/>
                </a:solidFill>
                <a:latin typeface="Lucida Sans"/>
                <a:cs typeface="Lucida Sans"/>
              </a:rPr>
              <a:t>O</a:t>
            </a:r>
            <a:r>
              <a:rPr sz="1450" b="1" spc="-210" dirty="0">
                <a:solidFill>
                  <a:srgbClr val="ACB9E9"/>
                </a:solidFill>
                <a:latin typeface="Lucida Sans"/>
                <a:cs typeface="Lucida Sans"/>
              </a:rPr>
              <a:t> </a:t>
            </a:r>
            <a:r>
              <a:rPr sz="1450" b="1" spc="175" dirty="0">
                <a:solidFill>
                  <a:srgbClr val="ACB9E9"/>
                </a:solidFill>
                <a:latin typeface="Lucida Sans"/>
                <a:cs typeface="Lucida Sans"/>
              </a:rPr>
              <a:t>BLE</a:t>
            </a:r>
            <a:r>
              <a:rPr sz="1450" b="1" spc="-215" dirty="0">
                <a:solidFill>
                  <a:srgbClr val="ACB9E9"/>
                </a:solidFill>
                <a:latin typeface="Lucida Sans"/>
                <a:cs typeface="Lucida Sans"/>
              </a:rPr>
              <a:t> </a:t>
            </a:r>
            <a:r>
              <a:rPr sz="1450" b="1" spc="80" dirty="0">
                <a:solidFill>
                  <a:srgbClr val="ACB9E9"/>
                </a:solidFill>
                <a:latin typeface="Lucida Sans"/>
                <a:cs typeface="Lucida Sans"/>
              </a:rPr>
              <a:t>M</a:t>
            </a:r>
            <a:endParaRPr sz="1450">
              <a:latin typeface="Lucida Sans"/>
              <a:cs typeface="Lucida Sans"/>
            </a:endParaRPr>
          </a:p>
        </p:txBody>
      </p:sp>
      <p:sp>
        <p:nvSpPr>
          <p:cNvPr id="17" name="object 17"/>
          <p:cNvSpPr/>
          <p:nvPr/>
        </p:nvSpPr>
        <p:spPr>
          <a:xfrm>
            <a:off x="2435717"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18" name="object 18"/>
          <p:cNvSpPr/>
          <p:nvPr/>
        </p:nvSpPr>
        <p:spPr>
          <a:xfrm>
            <a:off x="1023051" y="1204034"/>
            <a:ext cx="1523266" cy="1523266"/>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1530807" y="1510698"/>
            <a:ext cx="708846" cy="708846"/>
          </a:xfrm>
          <a:prstGeom prst="rect">
            <a:avLst/>
          </a:prstGeom>
          <a:blipFill>
            <a:blip r:embed="rId17" cstate="print"/>
            <a:stretch>
              <a:fillRect/>
            </a:stretch>
          </a:blipFill>
        </p:spPr>
        <p:txBody>
          <a:bodyPr wrap="square" lIns="0" tIns="0" rIns="0" bIns="0" rtlCol="0"/>
          <a:lstStyle/>
          <a:p>
            <a:endParaRPr/>
          </a:p>
        </p:txBody>
      </p:sp>
      <p:sp>
        <p:nvSpPr>
          <p:cNvPr id="20" name="object 20"/>
          <p:cNvSpPr txBox="1"/>
          <p:nvPr/>
        </p:nvSpPr>
        <p:spPr>
          <a:xfrm>
            <a:off x="1627929"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1" name="object 21"/>
          <p:cNvSpPr txBox="1"/>
          <p:nvPr/>
        </p:nvSpPr>
        <p:spPr>
          <a:xfrm>
            <a:off x="1753467"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22" name="object 22"/>
          <p:cNvSpPr/>
          <p:nvPr/>
        </p:nvSpPr>
        <p:spPr>
          <a:xfrm>
            <a:off x="7611304" y="7129942"/>
            <a:ext cx="1851660" cy="0"/>
          </a:xfrm>
          <a:custGeom>
            <a:avLst/>
            <a:gdLst/>
            <a:ahLst/>
            <a:cxnLst/>
            <a:rect l="l" t="t" r="r" b="b"/>
            <a:pathLst>
              <a:path w="1851659">
                <a:moveTo>
                  <a:pt x="0" y="0"/>
                </a:moveTo>
                <a:lnTo>
                  <a:pt x="1851296" y="0"/>
                </a:lnTo>
              </a:path>
            </a:pathLst>
          </a:custGeom>
          <a:ln w="7855">
            <a:solidFill>
              <a:srgbClr val="D9D9D9"/>
            </a:solidFill>
          </a:ln>
        </p:spPr>
        <p:txBody>
          <a:bodyPr wrap="square" lIns="0" tIns="0" rIns="0" bIns="0" rtlCol="0"/>
          <a:lstStyle/>
          <a:p>
            <a:endParaRPr/>
          </a:p>
        </p:txBody>
      </p:sp>
      <p:sp>
        <p:nvSpPr>
          <p:cNvPr id="23" name="object 23"/>
          <p:cNvSpPr/>
          <p:nvPr/>
        </p:nvSpPr>
        <p:spPr>
          <a:xfrm>
            <a:off x="4695470" y="7129942"/>
            <a:ext cx="2408555" cy="0"/>
          </a:xfrm>
          <a:custGeom>
            <a:avLst/>
            <a:gdLst/>
            <a:ahLst/>
            <a:cxnLst/>
            <a:rect l="l" t="t" r="r" b="b"/>
            <a:pathLst>
              <a:path w="2408554">
                <a:moveTo>
                  <a:pt x="0" y="0"/>
                </a:moveTo>
                <a:lnTo>
                  <a:pt x="2408078" y="0"/>
                </a:lnTo>
              </a:path>
            </a:pathLst>
          </a:custGeom>
          <a:ln w="7855">
            <a:solidFill>
              <a:srgbClr val="D9D9D9"/>
            </a:solidFill>
          </a:ln>
        </p:spPr>
        <p:txBody>
          <a:bodyPr wrap="square" lIns="0" tIns="0" rIns="0" bIns="0" rtlCol="0"/>
          <a:lstStyle/>
          <a:p>
            <a:endParaRPr/>
          </a:p>
        </p:txBody>
      </p:sp>
      <p:sp>
        <p:nvSpPr>
          <p:cNvPr id="24" name="object 24"/>
          <p:cNvSpPr/>
          <p:nvPr/>
        </p:nvSpPr>
        <p:spPr>
          <a:xfrm>
            <a:off x="3630954" y="7129942"/>
            <a:ext cx="556895" cy="0"/>
          </a:xfrm>
          <a:custGeom>
            <a:avLst/>
            <a:gdLst/>
            <a:ahLst/>
            <a:cxnLst/>
            <a:rect l="l" t="t" r="r" b="b"/>
            <a:pathLst>
              <a:path w="556895">
                <a:moveTo>
                  <a:pt x="0" y="0"/>
                </a:moveTo>
                <a:lnTo>
                  <a:pt x="556771" y="0"/>
                </a:lnTo>
              </a:path>
            </a:pathLst>
          </a:custGeom>
          <a:ln w="7855">
            <a:solidFill>
              <a:srgbClr val="D9D9D9"/>
            </a:solidFill>
          </a:ln>
        </p:spPr>
        <p:txBody>
          <a:bodyPr wrap="square" lIns="0" tIns="0" rIns="0" bIns="0" rtlCol="0"/>
          <a:lstStyle/>
          <a:p>
            <a:endParaRPr/>
          </a:p>
        </p:txBody>
      </p:sp>
      <p:sp>
        <p:nvSpPr>
          <p:cNvPr id="25" name="object 25"/>
          <p:cNvSpPr/>
          <p:nvPr/>
        </p:nvSpPr>
        <p:spPr>
          <a:xfrm>
            <a:off x="7611304" y="6225031"/>
            <a:ext cx="1851660" cy="0"/>
          </a:xfrm>
          <a:custGeom>
            <a:avLst/>
            <a:gdLst/>
            <a:ahLst/>
            <a:cxnLst/>
            <a:rect l="l" t="t" r="r" b="b"/>
            <a:pathLst>
              <a:path w="1851659">
                <a:moveTo>
                  <a:pt x="0" y="0"/>
                </a:moveTo>
                <a:lnTo>
                  <a:pt x="1851296" y="0"/>
                </a:lnTo>
              </a:path>
            </a:pathLst>
          </a:custGeom>
          <a:ln w="7855">
            <a:solidFill>
              <a:srgbClr val="D9D9D9"/>
            </a:solidFill>
          </a:ln>
        </p:spPr>
        <p:txBody>
          <a:bodyPr wrap="square" lIns="0" tIns="0" rIns="0" bIns="0" rtlCol="0"/>
          <a:lstStyle/>
          <a:p>
            <a:endParaRPr/>
          </a:p>
        </p:txBody>
      </p:sp>
      <p:sp>
        <p:nvSpPr>
          <p:cNvPr id="26" name="object 26"/>
          <p:cNvSpPr/>
          <p:nvPr/>
        </p:nvSpPr>
        <p:spPr>
          <a:xfrm>
            <a:off x="4695470" y="6225031"/>
            <a:ext cx="2408555" cy="0"/>
          </a:xfrm>
          <a:custGeom>
            <a:avLst/>
            <a:gdLst/>
            <a:ahLst/>
            <a:cxnLst/>
            <a:rect l="l" t="t" r="r" b="b"/>
            <a:pathLst>
              <a:path w="2408554">
                <a:moveTo>
                  <a:pt x="0" y="0"/>
                </a:moveTo>
                <a:lnTo>
                  <a:pt x="2408078" y="0"/>
                </a:lnTo>
              </a:path>
            </a:pathLst>
          </a:custGeom>
          <a:ln w="7855">
            <a:solidFill>
              <a:srgbClr val="D9D9D9"/>
            </a:solidFill>
          </a:ln>
        </p:spPr>
        <p:txBody>
          <a:bodyPr wrap="square" lIns="0" tIns="0" rIns="0" bIns="0" rtlCol="0"/>
          <a:lstStyle/>
          <a:p>
            <a:endParaRPr/>
          </a:p>
        </p:txBody>
      </p:sp>
      <p:sp>
        <p:nvSpPr>
          <p:cNvPr id="27" name="object 27"/>
          <p:cNvSpPr/>
          <p:nvPr/>
        </p:nvSpPr>
        <p:spPr>
          <a:xfrm>
            <a:off x="3630954" y="6225031"/>
            <a:ext cx="556895" cy="0"/>
          </a:xfrm>
          <a:custGeom>
            <a:avLst/>
            <a:gdLst/>
            <a:ahLst/>
            <a:cxnLst/>
            <a:rect l="l" t="t" r="r" b="b"/>
            <a:pathLst>
              <a:path w="556895">
                <a:moveTo>
                  <a:pt x="0" y="0"/>
                </a:moveTo>
                <a:lnTo>
                  <a:pt x="556771" y="0"/>
                </a:lnTo>
              </a:path>
            </a:pathLst>
          </a:custGeom>
          <a:ln w="7855">
            <a:solidFill>
              <a:srgbClr val="D9D9D9"/>
            </a:solidFill>
          </a:ln>
        </p:spPr>
        <p:txBody>
          <a:bodyPr wrap="square" lIns="0" tIns="0" rIns="0" bIns="0" rtlCol="0"/>
          <a:lstStyle/>
          <a:p>
            <a:endParaRPr/>
          </a:p>
        </p:txBody>
      </p:sp>
      <p:sp>
        <p:nvSpPr>
          <p:cNvPr id="28" name="object 28"/>
          <p:cNvSpPr/>
          <p:nvPr/>
        </p:nvSpPr>
        <p:spPr>
          <a:xfrm>
            <a:off x="7611304" y="5320121"/>
            <a:ext cx="1851660" cy="0"/>
          </a:xfrm>
          <a:custGeom>
            <a:avLst/>
            <a:gdLst/>
            <a:ahLst/>
            <a:cxnLst/>
            <a:rect l="l" t="t" r="r" b="b"/>
            <a:pathLst>
              <a:path w="1851659">
                <a:moveTo>
                  <a:pt x="0" y="0"/>
                </a:moveTo>
                <a:lnTo>
                  <a:pt x="1851296" y="0"/>
                </a:lnTo>
              </a:path>
            </a:pathLst>
          </a:custGeom>
          <a:ln w="7855">
            <a:solidFill>
              <a:srgbClr val="D9D9D9"/>
            </a:solidFill>
          </a:ln>
        </p:spPr>
        <p:txBody>
          <a:bodyPr wrap="square" lIns="0" tIns="0" rIns="0" bIns="0" rtlCol="0"/>
          <a:lstStyle/>
          <a:p>
            <a:endParaRPr/>
          </a:p>
        </p:txBody>
      </p:sp>
      <p:sp>
        <p:nvSpPr>
          <p:cNvPr id="29" name="object 29"/>
          <p:cNvSpPr/>
          <p:nvPr/>
        </p:nvSpPr>
        <p:spPr>
          <a:xfrm>
            <a:off x="4695470" y="5320121"/>
            <a:ext cx="2408555" cy="0"/>
          </a:xfrm>
          <a:custGeom>
            <a:avLst/>
            <a:gdLst/>
            <a:ahLst/>
            <a:cxnLst/>
            <a:rect l="l" t="t" r="r" b="b"/>
            <a:pathLst>
              <a:path w="2408554">
                <a:moveTo>
                  <a:pt x="0" y="0"/>
                </a:moveTo>
                <a:lnTo>
                  <a:pt x="2408078" y="0"/>
                </a:lnTo>
              </a:path>
            </a:pathLst>
          </a:custGeom>
          <a:ln w="7855">
            <a:solidFill>
              <a:srgbClr val="D9D9D9"/>
            </a:solidFill>
          </a:ln>
        </p:spPr>
        <p:txBody>
          <a:bodyPr wrap="square" lIns="0" tIns="0" rIns="0" bIns="0" rtlCol="0"/>
          <a:lstStyle/>
          <a:p>
            <a:endParaRPr/>
          </a:p>
        </p:txBody>
      </p:sp>
      <p:sp>
        <p:nvSpPr>
          <p:cNvPr id="30" name="object 30"/>
          <p:cNvSpPr/>
          <p:nvPr/>
        </p:nvSpPr>
        <p:spPr>
          <a:xfrm>
            <a:off x="3630954" y="5320121"/>
            <a:ext cx="556895" cy="0"/>
          </a:xfrm>
          <a:custGeom>
            <a:avLst/>
            <a:gdLst/>
            <a:ahLst/>
            <a:cxnLst/>
            <a:rect l="l" t="t" r="r" b="b"/>
            <a:pathLst>
              <a:path w="556895">
                <a:moveTo>
                  <a:pt x="0" y="0"/>
                </a:moveTo>
                <a:lnTo>
                  <a:pt x="556771" y="0"/>
                </a:lnTo>
              </a:path>
            </a:pathLst>
          </a:custGeom>
          <a:ln w="7855">
            <a:solidFill>
              <a:srgbClr val="D9D9D9"/>
            </a:solidFill>
          </a:ln>
        </p:spPr>
        <p:txBody>
          <a:bodyPr wrap="square" lIns="0" tIns="0" rIns="0" bIns="0" rtlCol="0"/>
          <a:lstStyle/>
          <a:p>
            <a:endParaRPr/>
          </a:p>
        </p:txBody>
      </p:sp>
      <p:sp>
        <p:nvSpPr>
          <p:cNvPr id="31" name="object 31"/>
          <p:cNvSpPr/>
          <p:nvPr/>
        </p:nvSpPr>
        <p:spPr>
          <a:xfrm>
            <a:off x="7611304" y="4415210"/>
            <a:ext cx="1851660" cy="0"/>
          </a:xfrm>
          <a:custGeom>
            <a:avLst/>
            <a:gdLst/>
            <a:ahLst/>
            <a:cxnLst/>
            <a:rect l="l" t="t" r="r" b="b"/>
            <a:pathLst>
              <a:path w="1851659">
                <a:moveTo>
                  <a:pt x="0" y="0"/>
                </a:moveTo>
                <a:lnTo>
                  <a:pt x="1851296" y="0"/>
                </a:lnTo>
              </a:path>
            </a:pathLst>
          </a:custGeom>
          <a:ln w="7855">
            <a:solidFill>
              <a:srgbClr val="D9D9D9"/>
            </a:solidFill>
          </a:ln>
        </p:spPr>
        <p:txBody>
          <a:bodyPr wrap="square" lIns="0" tIns="0" rIns="0" bIns="0" rtlCol="0"/>
          <a:lstStyle/>
          <a:p>
            <a:endParaRPr/>
          </a:p>
        </p:txBody>
      </p:sp>
      <p:sp>
        <p:nvSpPr>
          <p:cNvPr id="32" name="object 32"/>
          <p:cNvSpPr/>
          <p:nvPr/>
        </p:nvSpPr>
        <p:spPr>
          <a:xfrm>
            <a:off x="4695470" y="4415210"/>
            <a:ext cx="2408555" cy="0"/>
          </a:xfrm>
          <a:custGeom>
            <a:avLst/>
            <a:gdLst/>
            <a:ahLst/>
            <a:cxnLst/>
            <a:rect l="l" t="t" r="r" b="b"/>
            <a:pathLst>
              <a:path w="2408554">
                <a:moveTo>
                  <a:pt x="0" y="0"/>
                </a:moveTo>
                <a:lnTo>
                  <a:pt x="2408078" y="0"/>
                </a:lnTo>
              </a:path>
            </a:pathLst>
          </a:custGeom>
          <a:ln w="7855">
            <a:solidFill>
              <a:srgbClr val="D9D9D9"/>
            </a:solidFill>
          </a:ln>
        </p:spPr>
        <p:txBody>
          <a:bodyPr wrap="square" lIns="0" tIns="0" rIns="0" bIns="0" rtlCol="0"/>
          <a:lstStyle/>
          <a:p>
            <a:endParaRPr/>
          </a:p>
        </p:txBody>
      </p:sp>
      <p:sp>
        <p:nvSpPr>
          <p:cNvPr id="33" name="object 33"/>
          <p:cNvSpPr/>
          <p:nvPr/>
        </p:nvSpPr>
        <p:spPr>
          <a:xfrm>
            <a:off x="3630954" y="4415210"/>
            <a:ext cx="556895" cy="0"/>
          </a:xfrm>
          <a:custGeom>
            <a:avLst/>
            <a:gdLst/>
            <a:ahLst/>
            <a:cxnLst/>
            <a:rect l="l" t="t" r="r" b="b"/>
            <a:pathLst>
              <a:path w="556895">
                <a:moveTo>
                  <a:pt x="0" y="0"/>
                </a:moveTo>
                <a:lnTo>
                  <a:pt x="556771" y="0"/>
                </a:lnTo>
              </a:path>
            </a:pathLst>
          </a:custGeom>
          <a:ln w="7855">
            <a:solidFill>
              <a:srgbClr val="D9D9D9"/>
            </a:solidFill>
          </a:ln>
        </p:spPr>
        <p:txBody>
          <a:bodyPr wrap="square" lIns="0" tIns="0" rIns="0" bIns="0" rtlCol="0"/>
          <a:lstStyle/>
          <a:p>
            <a:endParaRPr/>
          </a:p>
        </p:txBody>
      </p:sp>
      <p:sp>
        <p:nvSpPr>
          <p:cNvPr id="34" name="object 34"/>
          <p:cNvSpPr/>
          <p:nvPr/>
        </p:nvSpPr>
        <p:spPr>
          <a:xfrm>
            <a:off x="4695470" y="3510299"/>
            <a:ext cx="4767580" cy="0"/>
          </a:xfrm>
          <a:custGeom>
            <a:avLst/>
            <a:gdLst/>
            <a:ahLst/>
            <a:cxnLst/>
            <a:rect l="l" t="t" r="r" b="b"/>
            <a:pathLst>
              <a:path w="4767580">
                <a:moveTo>
                  <a:pt x="0" y="0"/>
                </a:moveTo>
                <a:lnTo>
                  <a:pt x="4767130" y="0"/>
                </a:lnTo>
              </a:path>
            </a:pathLst>
          </a:custGeom>
          <a:ln w="7855">
            <a:solidFill>
              <a:srgbClr val="D9D9D9"/>
            </a:solidFill>
          </a:ln>
        </p:spPr>
        <p:txBody>
          <a:bodyPr wrap="square" lIns="0" tIns="0" rIns="0" bIns="0" rtlCol="0"/>
          <a:lstStyle/>
          <a:p>
            <a:endParaRPr/>
          </a:p>
        </p:txBody>
      </p:sp>
      <p:sp>
        <p:nvSpPr>
          <p:cNvPr id="35" name="object 35"/>
          <p:cNvSpPr/>
          <p:nvPr/>
        </p:nvSpPr>
        <p:spPr>
          <a:xfrm>
            <a:off x="3630954" y="3510299"/>
            <a:ext cx="556895" cy="0"/>
          </a:xfrm>
          <a:custGeom>
            <a:avLst/>
            <a:gdLst/>
            <a:ahLst/>
            <a:cxnLst/>
            <a:rect l="l" t="t" r="r" b="b"/>
            <a:pathLst>
              <a:path w="556895">
                <a:moveTo>
                  <a:pt x="0" y="0"/>
                </a:moveTo>
                <a:lnTo>
                  <a:pt x="556771" y="0"/>
                </a:lnTo>
              </a:path>
            </a:pathLst>
          </a:custGeom>
          <a:ln w="7855">
            <a:solidFill>
              <a:srgbClr val="D9D9D9"/>
            </a:solidFill>
          </a:ln>
        </p:spPr>
        <p:txBody>
          <a:bodyPr wrap="square" lIns="0" tIns="0" rIns="0" bIns="0" rtlCol="0"/>
          <a:lstStyle/>
          <a:p>
            <a:endParaRPr/>
          </a:p>
        </p:txBody>
      </p:sp>
      <p:sp>
        <p:nvSpPr>
          <p:cNvPr id="36" name="object 36"/>
          <p:cNvSpPr/>
          <p:nvPr/>
        </p:nvSpPr>
        <p:spPr>
          <a:xfrm>
            <a:off x="3630954" y="2605388"/>
            <a:ext cx="5831840" cy="0"/>
          </a:xfrm>
          <a:custGeom>
            <a:avLst/>
            <a:gdLst/>
            <a:ahLst/>
            <a:cxnLst/>
            <a:rect l="l" t="t" r="r" b="b"/>
            <a:pathLst>
              <a:path w="5831840">
                <a:moveTo>
                  <a:pt x="0" y="0"/>
                </a:moveTo>
                <a:lnTo>
                  <a:pt x="5831646" y="0"/>
                </a:lnTo>
              </a:path>
            </a:pathLst>
          </a:custGeom>
          <a:ln w="7855">
            <a:solidFill>
              <a:srgbClr val="D9D9D9"/>
            </a:solidFill>
          </a:ln>
        </p:spPr>
        <p:txBody>
          <a:bodyPr wrap="square" lIns="0" tIns="0" rIns="0" bIns="0" rtlCol="0"/>
          <a:lstStyle/>
          <a:p>
            <a:endParaRPr/>
          </a:p>
        </p:txBody>
      </p:sp>
      <p:sp>
        <p:nvSpPr>
          <p:cNvPr id="37" name="object 37"/>
          <p:cNvSpPr/>
          <p:nvPr/>
        </p:nvSpPr>
        <p:spPr>
          <a:xfrm>
            <a:off x="4187725" y="2966096"/>
            <a:ext cx="508000" cy="5067935"/>
          </a:xfrm>
          <a:custGeom>
            <a:avLst/>
            <a:gdLst/>
            <a:ahLst/>
            <a:cxnLst/>
            <a:rect l="l" t="t" r="r" b="b"/>
            <a:pathLst>
              <a:path w="508000" h="5067934">
                <a:moveTo>
                  <a:pt x="507744" y="0"/>
                </a:moveTo>
                <a:lnTo>
                  <a:pt x="0" y="0"/>
                </a:lnTo>
                <a:lnTo>
                  <a:pt x="0" y="5067499"/>
                </a:lnTo>
                <a:lnTo>
                  <a:pt x="507744" y="5067499"/>
                </a:lnTo>
                <a:lnTo>
                  <a:pt x="507744" y="0"/>
                </a:lnTo>
                <a:close/>
              </a:path>
            </a:pathLst>
          </a:custGeom>
          <a:solidFill>
            <a:srgbClr val="F674B8"/>
          </a:solidFill>
        </p:spPr>
        <p:txBody>
          <a:bodyPr wrap="square" lIns="0" tIns="0" rIns="0" bIns="0" rtlCol="0"/>
          <a:lstStyle/>
          <a:p>
            <a:endParaRPr/>
          </a:p>
        </p:txBody>
      </p:sp>
      <p:sp>
        <p:nvSpPr>
          <p:cNvPr id="38" name="object 38"/>
          <p:cNvSpPr/>
          <p:nvPr/>
        </p:nvSpPr>
        <p:spPr>
          <a:xfrm>
            <a:off x="7103548" y="3871007"/>
            <a:ext cx="508000" cy="4163060"/>
          </a:xfrm>
          <a:custGeom>
            <a:avLst/>
            <a:gdLst/>
            <a:ahLst/>
            <a:cxnLst/>
            <a:rect l="l" t="t" r="r" b="b"/>
            <a:pathLst>
              <a:path w="508000" h="4163059">
                <a:moveTo>
                  <a:pt x="507755" y="0"/>
                </a:moveTo>
                <a:lnTo>
                  <a:pt x="0" y="0"/>
                </a:lnTo>
                <a:lnTo>
                  <a:pt x="0" y="4162589"/>
                </a:lnTo>
                <a:lnTo>
                  <a:pt x="507755" y="4162589"/>
                </a:lnTo>
                <a:lnTo>
                  <a:pt x="507755" y="0"/>
                </a:lnTo>
                <a:close/>
              </a:path>
            </a:pathLst>
          </a:custGeom>
          <a:solidFill>
            <a:srgbClr val="F674B8"/>
          </a:solidFill>
        </p:spPr>
        <p:txBody>
          <a:bodyPr wrap="square" lIns="0" tIns="0" rIns="0" bIns="0" rtlCol="0"/>
          <a:lstStyle/>
          <a:p>
            <a:endParaRPr/>
          </a:p>
        </p:txBody>
      </p:sp>
      <p:sp>
        <p:nvSpPr>
          <p:cNvPr id="39" name="object 39"/>
          <p:cNvSpPr/>
          <p:nvPr/>
        </p:nvSpPr>
        <p:spPr>
          <a:xfrm>
            <a:off x="7749554" y="7128685"/>
            <a:ext cx="508000" cy="905510"/>
          </a:xfrm>
          <a:custGeom>
            <a:avLst/>
            <a:gdLst/>
            <a:ahLst/>
            <a:cxnLst/>
            <a:rect l="l" t="t" r="r" b="b"/>
            <a:pathLst>
              <a:path w="508000" h="905509">
                <a:moveTo>
                  <a:pt x="507755" y="0"/>
                </a:moveTo>
                <a:lnTo>
                  <a:pt x="0" y="0"/>
                </a:lnTo>
                <a:lnTo>
                  <a:pt x="0" y="904910"/>
                </a:lnTo>
                <a:lnTo>
                  <a:pt x="507755" y="904910"/>
                </a:lnTo>
                <a:lnTo>
                  <a:pt x="507755" y="0"/>
                </a:lnTo>
                <a:close/>
              </a:path>
            </a:pathLst>
          </a:custGeom>
          <a:solidFill>
            <a:srgbClr val="BD82E4"/>
          </a:solidFill>
        </p:spPr>
        <p:txBody>
          <a:bodyPr wrap="square" lIns="0" tIns="0" rIns="0" bIns="0" rtlCol="0"/>
          <a:lstStyle/>
          <a:p>
            <a:endParaRPr/>
          </a:p>
        </p:txBody>
      </p:sp>
      <p:sp>
        <p:nvSpPr>
          <p:cNvPr id="40" name="object 40"/>
          <p:cNvSpPr/>
          <p:nvPr/>
        </p:nvSpPr>
        <p:spPr>
          <a:xfrm>
            <a:off x="4833731" y="7671631"/>
            <a:ext cx="508000" cy="362585"/>
          </a:xfrm>
          <a:custGeom>
            <a:avLst/>
            <a:gdLst/>
            <a:ahLst/>
            <a:cxnLst/>
            <a:rect l="l" t="t" r="r" b="b"/>
            <a:pathLst>
              <a:path w="508000" h="362584">
                <a:moveTo>
                  <a:pt x="507755" y="0"/>
                </a:moveTo>
                <a:lnTo>
                  <a:pt x="0" y="0"/>
                </a:lnTo>
                <a:lnTo>
                  <a:pt x="0" y="361964"/>
                </a:lnTo>
                <a:lnTo>
                  <a:pt x="507755" y="361964"/>
                </a:lnTo>
                <a:lnTo>
                  <a:pt x="507755" y="0"/>
                </a:lnTo>
                <a:close/>
              </a:path>
            </a:pathLst>
          </a:custGeom>
          <a:solidFill>
            <a:srgbClr val="BD82E4"/>
          </a:solidFill>
        </p:spPr>
        <p:txBody>
          <a:bodyPr wrap="square" lIns="0" tIns="0" rIns="0" bIns="0" rtlCol="0"/>
          <a:lstStyle/>
          <a:p>
            <a:endParaRPr/>
          </a:p>
        </p:txBody>
      </p:sp>
      <p:sp>
        <p:nvSpPr>
          <p:cNvPr id="41" name="object 41"/>
          <p:cNvSpPr/>
          <p:nvPr/>
        </p:nvSpPr>
        <p:spPr>
          <a:xfrm>
            <a:off x="8395560" y="7671631"/>
            <a:ext cx="508000" cy="362585"/>
          </a:xfrm>
          <a:custGeom>
            <a:avLst/>
            <a:gdLst/>
            <a:ahLst/>
            <a:cxnLst/>
            <a:rect l="l" t="t" r="r" b="b"/>
            <a:pathLst>
              <a:path w="508000" h="362584">
                <a:moveTo>
                  <a:pt x="507744" y="0"/>
                </a:moveTo>
                <a:lnTo>
                  <a:pt x="0" y="0"/>
                </a:lnTo>
                <a:lnTo>
                  <a:pt x="0" y="361964"/>
                </a:lnTo>
                <a:lnTo>
                  <a:pt x="507744" y="361964"/>
                </a:lnTo>
                <a:lnTo>
                  <a:pt x="507744" y="0"/>
                </a:lnTo>
                <a:close/>
              </a:path>
            </a:pathLst>
          </a:custGeom>
          <a:solidFill>
            <a:srgbClr val="F0CDFB"/>
          </a:solidFill>
        </p:spPr>
        <p:txBody>
          <a:bodyPr wrap="square" lIns="0" tIns="0" rIns="0" bIns="0" rtlCol="0"/>
          <a:lstStyle/>
          <a:p>
            <a:endParaRPr/>
          </a:p>
        </p:txBody>
      </p:sp>
      <p:sp>
        <p:nvSpPr>
          <p:cNvPr id="42" name="object 42"/>
          <p:cNvSpPr/>
          <p:nvPr/>
        </p:nvSpPr>
        <p:spPr>
          <a:xfrm>
            <a:off x="3630954" y="8034852"/>
            <a:ext cx="5831840" cy="0"/>
          </a:xfrm>
          <a:custGeom>
            <a:avLst/>
            <a:gdLst/>
            <a:ahLst/>
            <a:cxnLst/>
            <a:rect l="l" t="t" r="r" b="b"/>
            <a:pathLst>
              <a:path w="5831840">
                <a:moveTo>
                  <a:pt x="0" y="0"/>
                </a:moveTo>
                <a:lnTo>
                  <a:pt x="5831646" y="0"/>
                </a:lnTo>
              </a:path>
            </a:pathLst>
          </a:custGeom>
          <a:ln w="7855">
            <a:solidFill>
              <a:srgbClr val="D9D9D9"/>
            </a:solidFill>
          </a:ln>
        </p:spPr>
        <p:txBody>
          <a:bodyPr wrap="square" lIns="0" tIns="0" rIns="0" bIns="0" rtlCol="0"/>
          <a:lstStyle/>
          <a:p>
            <a:endParaRPr/>
          </a:p>
        </p:txBody>
      </p:sp>
      <p:sp>
        <p:nvSpPr>
          <p:cNvPr id="43" name="object 43"/>
          <p:cNvSpPr txBox="1"/>
          <p:nvPr/>
        </p:nvSpPr>
        <p:spPr>
          <a:xfrm>
            <a:off x="3347784" y="7902506"/>
            <a:ext cx="121920" cy="227965"/>
          </a:xfrm>
          <a:prstGeom prst="rect">
            <a:avLst/>
          </a:prstGeom>
        </p:spPr>
        <p:txBody>
          <a:bodyPr vert="horz" wrap="square" lIns="0" tIns="15875" rIns="0" bIns="0" rtlCol="0">
            <a:spAutoFit/>
          </a:bodyPr>
          <a:lstStyle/>
          <a:p>
            <a:pPr marL="12700">
              <a:lnSpc>
                <a:spcPct val="100000"/>
              </a:lnSpc>
              <a:spcBef>
                <a:spcPts val="125"/>
              </a:spcBef>
            </a:pPr>
            <a:r>
              <a:rPr sz="1300" spc="45" dirty="0">
                <a:solidFill>
                  <a:srgbClr val="585858"/>
                </a:solidFill>
                <a:latin typeface="Tahoma"/>
                <a:cs typeface="Tahoma"/>
              </a:rPr>
              <a:t>0</a:t>
            </a:r>
            <a:endParaRPr sz="1300">
              <a:latin typeface="Tahoma"/>
              <a:cs typeface="Tahoma"/>
            </a:endParaRPr>
          </a:p>
        </p:txBody>
      </p:sp>
      <p:sp>
        <p:nvSpPr>
          <p:cNvPr id="44" name="object 44"/>
          <p:cNvSpPr txBox="1"/>
          <p:nvPr/>
        </p:nvSpPr>
        <p:spPr>
          <a:xfrm>
            <a:off x="3251956" y="6997617"/>
            <a:ext cx="216535" cy="227965"/>
          </a:xfrm>
          <a:prstGeom prst="rect">
            <a:avLst/>
          </a:prstGeom>
        </p:spPr>
        <p:txBody>
          <a:bodyPr vert="horz" wrap="square" lIns="0" tIns="15875" rIns="0" bIns="0" rtlCol="0">
            <a:spAutoFit/>
          </a:bodyPr>
          <a:lstStyle/>
          <a:p>
            <a:pPr marL="12700">
              <a:lnSpc>
                <a:spcPct val="100000"/>
              </a:lnSpc>
              <a:spcBef>
                <a:spcPts val="125"/>
              </a:spcBef>
            </a:pPr>
            <a:r>
              <a:rPr sz="1300" spc="35" dirty="0">
                <a:solidFill>
                  <a:srgbClr val="585858"/>
                </a:solidFill>
                <a:latin typeface="Tahoma"/>
                <a:cs typeface="Tahoma"/>
              </a:rPr>
              <a:t>20</a:t>
            </a:r>
            <a:endParaRPr sz="1300">
              <a:latin typeface="Tahoma"/>
              <a:cs typeface="Tahoma"/>
            </a:endParaRPr>
          </a:p>
        </p:txBody>
      </p:sp>
      <p:sp>
        <p:nvSpPr>
          <p:cNvPr id="45" name="object 45"/>
          <p:cNvSpPr txBox="1"/>
          <p:nvPr/>
        </p:nvSpPr>
        <p:spPr>
          <a:xfrm>
            <a:off x="3251956" y="6092730"/>
            <a:ext cx="216535" cy="227965"/>
          </a:xfrm>
          <a:prstGeom prst="rect">
            <a:avLst/>
          </a:prstGeom>
        </p:spPr>
        <p:txBody>
          <a:bodyPr vert="horz" wrap="square" lIns="0" tIns="15875" rIns="0" bIns="0" rtlCol="0">
            <a:spAutoFit/>
          </a:bodyPr>
          <a:lstStyle/>
          <a:p>
            <a:pPr marL="12700">
              <a:lnSpc>
                <a:spcPct val="100000"/>
              </a:lnSpc>
              <a:spcBef>
                <a:spcPts val="125"/>
              </a:spcBef>
            </a:pPr>
            <a:r>
              <a:rPr sz="1300" spc="35" dirty="0">
                <a:solidFill>
                  <a:srgbClr val="585858"/>
                </a:solidFill>
                <a:latin typeface="Tahoma"/>
                <a:cs typeface="Tahoma"/>
              </a:rPr>
              <a:t>40</a:t>
            </a:r>
            <a:endParaRPr sz="1300">
              <a:latin typeface="Tahoma"/>
              <a:cs typeface="Tahoma"/>
            </a:endParaRPr>
          </a:p>
        </p:txBody>
      </p:sp>
      <p:sp>
        <p:nvSpPr>
          <p:cNvPr id="46" name="object 46"/>
          <p:cNvSpPr txBox="1"/>
          <p:nvPr/>
        </p:nvSpPr>
        <p:spPr>
          <a:xfrm>
            <a:off x="3251956" y="5187841"/>
            <a:ext cx="216535" cy="227965"/>
          </a:xfrm>
          <a:prstGeom prst="rect">
            <a:avLst/>
          </a:prstGeom>
        </p:spPr>
        <p:txBody>
          <a:bodyPr vert="horz" wrap="square" lIns="0" tIns="15875" rIns="0" bIns="0" rtlCol="0">
            <a:spAutoFit/>
          </a:bodyPr>
          <a:lstStyle/>
          <a:p>
            <a:pPr marL="12700">
              <a:lnSpc>
                <a:spcPct val="100000"/>
              </a:lnSpc>
              <a:spcBef>
                <a:spcPts val="125"/>
              </a:spcBef>
            </a:pPr>
            <a:r>
              <a:rPr sz="1300" spc="35" dirty="0">
                <a:solidFill>
                  <a:srgbClr val="585858"/>
                </a:solidFill>
                <a:latin typeface="Tahoma"/>
                <a:cs typeface="Tahoma"/>
              </a:rPr>
              <a:t>60</a:t>
            </a:r>
            <a:endParaRPr sz="1300">
              <a:latin typeface="Tahoma"/>
              <a:cs typeface="Tahoma"/>
            </a:endParaRPr>
          </a:p>
        </p:txBody>
      </p:sp>
      <p:sp>
        <p:nvSpPr>
          <p:cNvPr id="47" name="object 47"/>
          <p:cNvSpPr txBox="1"/>
          <p:nvPr/>
        </p:nvSpPr>
        <p:spPr>
          <a:xfrm>
            <a:off x="3251956" y="4282953"/>
            <a:ext cx="216535" cy="227965"/>
          </a:xfrm>
          <a:prstGeom prst="rect">
            <a:avLst/>
          </a:prstGeom>
        </p:spPr>
        <p:txBody>
          <a:bodyPr vert="horz" wrap="square" lIns="0" tIns="15875" rIns="0" bIns="0" rtlCol="0">
            <a:spAutoFit/>
          </a:bodyPr>
          <a:lstStyle/>
          <a:p>
            <a:pPr marL="12700">
              <a:lnSpc>
                <a:spcPct val="100000"/>
              </a:lnSpc>
              <a:spcBef>
                <a:spcPts val="125"/>
              </a:spcBef>
            </a:pPr>
            <a:r>
              <a:rPr sz="1300" spc="35" dirty="0">
                <a:solidFill>
                  <a:srgbClr val="585858"/>
                </a:solidFill>
                <a:latin typeface="Tahoma"/>
                <a:cs typeface="Tahoma"/>
              </a:rPr>
              <a:t>80</a:t>
            </a:r>
            <a:endParaRPr sz="1300">
              <a:latin typeface="Tahoma"/>
              <a:cs typeface="Tahoma"/>
            </a:endParaRPr>
          </a:p>
        </p:txBody>
      </p:sp>
      <p:sp>
        <p:nvSpPr>
          <p:cNvPr id="48" name="object 48"/>
          <p:cNvSpPr txBox="1"/>
          <p:nvPr/>
        </p:nvSpPr>
        <p:spPr>
          <a:xfrm>
            <a:off x="3156129" y="3378065"/>
            <a:ext cx="312420" cy="227965"/>
          </a:xfrm>
          <a:prstGeom prst="rect">
            <a:avLst/>
          </a:prstGeom>
        </p:spPr>
        <p:txBody>
          <a:bodyPr vert="horz" wrap="square" lIns="0" tIns="15875" rIns="0" bIns="0" rtlCol="0">
            <a:spAutoFit/>
          </a:bodyPr>
          <a:lstStyle/>
          <a:p>
            <a:pPr marL="12700">
              <a:lnSpc>
                <a:spcPct val="100000"/>
              </a:lnSpc>
              <a:spcBef>
                <a:spcPts val="125"/>
              </a:spcBef>
            </a:pPr>
            <a:r>
              <a:rPr sz="1300" spc="35" dirty="0">
                <a:solidFill>
                  <a:srgbClr val="585858"/>
                </a:solidFill>
                <a:latin typeface="Tahoma"/>
                <a:cs typeface="Tahoma"/>
              </a:rPr>
              <a:t>100</a:t>
            </a:r>
            <a:endParaRPr sz="1300">
              <a:latin typeface="Tahoma"/>
              <a:cs typeface="Tahoma"/>
            </a:endParaRPr>
          </a:p>
        </p:txBody>
      </p:sp>
      <p:sp>
        <p:nvSpPr>
          <p:cNvPr id="49" name="object 49"/>
          <p:cNvSpPr txBox="1"/>
          <p:nvPr/>
        </p:nvSpPr>
        <p:spPr>
          <a:xfrm>
            <a:off x="3156129" y="2473177"/>
            <a:ext cx="312420" cy="227965"/>
          </a:xfrm>
          <a:prstGeom prst="rect">
            <a:avLst/>
          </a:prstGeom>
        </p:spPr>
        <p:txBody>
          <a:bodyPr vert="horz" wrap="square" lIns="0" tIns="15875" rIns="0" bIns="0" rtlCol="0">
            <a:spAutoFit/>
          </a:bodyPr>
          <a:lstStyle/>
          <a:p>
            <a:pPr marL="12700">
              <a:lnSpc>
                <a:spcPct val="100000"/>
              </a:lnSpc>
              <a:spcBef>
                <a:spcPts val="125"/>
              </a:spcBef>
            </a:pPr>
            <a:r>
              <a:rPr sz="1300" spc="35" dirty="0">
                <a:solidFill>
                  <a:srgbClr val="585858"/>
                </a:solidFill>
                <a:latin typeface="Tahoma"/>
                <a:cs typeface="Tahoma"/>
              </a:rPr>
              <a:t>120</a:t>
            </a:r>
            <a:endParaRPr sz="1300">
              <a:latin typeface="Tahoma"/>
              <a:cs typeface="Tahoma"/>
            </a:endParaRPr>
          </a:p>
        </p:txBody>
      </p:sp>
      <p:sp>
        <p:nvSpPr>
          <p:cNvPr id="50" name="object 50"/>
          <p:cNvSpPr txBox="1"/>
          <p:nvPr/>
        </p:nvSpPr>
        <p:spPr>
          <a:xfrm>
            <a:off x="3669623" y="8124812"/>
            <a:ext cx="2837180" cy="481965"/>
          </a:xfrm>
          <a:prstGeom prst="rect">
            <a:avLst/>
          </a:prstGeom>
        </p:spPr>
        <p:txBody>
          <a:bodyPr vert="horz" wrap="square" lIns="0" tIns="12065" rIns="0" bIns="0" rtlCol="0">
            <a:spAutoFit/>
          </a:bodyPr>
          <a:lstStyle/>
          <a:p>
            <a:pPr marL="463550" marR="5080" indent="-451484">
              <a:lnSpc>
                <a:spcPct val="115199"/>
              </a:lnSpc>
              <a:spcBef>
                <a:spcPts val="95"/>
              </a:spcBef>
            </a:pPr>
            <a:r>
              <a:rPr sz="1300" spc="90" dirty="0">
                <a:solidFill>
                  <a:srgbClr val="585858"/>
                </a:solidFill>
                <a:latin typeface="Tahoma"/>
                <a:cs typeface="Tahoma"/>
              </a:rPr>
              <a:t>Do</a:t>
            </a:r>
            <a:r>
              <a:rPr sz="1300" spc="-90" dirty="0">
                <a:solidFill>
                  <a:srgbClr val="585858"/>
                </a:solidFill>
                <a:latin typeface="Tahoma"/>
                <a:cs typeface="Tahoma"/>
              </a:rPr>
              <a:t> </a:t>
            </a:r>
            <a:r>
              <a:rPr sz="1300" spc="65" dirty="0">
                <a:solidFill>
                  <a:srgbClr val="585858"/>
                </a:solidFill>
                <a:latin typeface="Tahoma"/>
                <a:cs typeface="Tahoma"/>
              </a:rPr>
              <a:t>you</a:t>
            </a:r>
            <a:r>
              <a:rPr sz="1300" spc="-85" dirty="0">
                <a:solidFill>
                  <a:srgbClr val="585858"/>
                </a:solidFill>
                <a:latin typeface="Tahoma"/>
                <a:cs typeface="Tahoma"/>
              </a:rPr>
              <a:t> </a:t>
            </a:r>
            <a:r>
              <a:rPr sz="1300" spc="40" dirty="0">
                <a:solidFill>
                  <a:srgbClr val="585858"/>
                </a:solidFill>
                <a:latin typeface="Tahoma"/>
                <a:cs typeface="Tahoma"/>
              </a:rPr>
              <a:t>avail/use</a:t>
            </a:r>
            <a:r>
              <a:rPr sz="1300" spc="-95" dirty="0">
                <a:solidFill>
                  <a:srgbClr val="585858"/>
                </a:solidFill>
                <a:latin typeface="Tahoma"/>
                <a:cs typeface="Tahoma"/>
              </a:rPr>
              <a:t> </a:t>
            </a:r>
            <a:r>
              <a:rPr sz="1300" spc="60" dirty="0">
                <a:solidFill>
                  <a:srgbClr val="585858"/>
                </a:solidFill>
                <a:latin typeface="Tahoma"/>
                <a:cs typeface="Tahoma"/>
              </a:rPr>
              <a:t>the</a:t>
            </a:r>
            <a:r>
              <a:rPr sz="1300" spc="-70" dirty="0">
                <a:solidFill>
                  <a:srgbClr val="585858"/>
                </a:solidFill>
                <a:latin typeface="Tahoma"/>
                <a:cs typeface="Tahoma"/>
              </a:rPr>
              <a:t> </a:t>
            </a:r>
            <a:r>
              <a:rPr sz="1300" spc="55" dirty="0">
                <a:solidFill>
                  <a:srgbClr val="585858"/>
                </a:solidFill>
                <a:latin typeface="Tahoma"/>
                <a:cs typeface="Tahoma"/>
              </a:rPr>
              <a:t>current</a:t>
            </a:r>
            <a:r>
              <a:rPr sz="1300" spc="-75" dirty="0">
                <a:solidFill>
                  <a:srgbClr val="585858"/>
                </a:solidFill>
                <a:latin typeface="Tahoma"/>
                <a:cs typeface="Tahoma"/>
              </a:rPr>
              <a:t> </a:t>
            </a:r>
            <a:r>
              <a:rPr sz="1300" spc="55" dirty="0">
                <a:solidFill>
                  <a:srgbClr val="585858"/>
                </a:solidFill>
                <a:latin typeface="Tahoma"/>
                <a:cs typeface="Tahoma"/>
              </a:rPr>
              <a:t>courier  </a:t>
            </a:r>
            <a:r>
              <a:rPr sz="1300" spc="40" dirty="0">
                <a:solidFill>
                  <a:srgbClr val="585858"/>
                </a:solidFill>
                <a:latin typeface="Tahoma"/>
                <a:cs typeface="Tahoma"/>
              </a:rPr>
              <a:t>services </a:t>
            </a:r>
            <a:r>
              <a:rPr sz="1300" spc="45" dirty="0">
                <a:solidFill>
                  <a:srgbClr val="585858"/>
                </a:solidFill>
                <a:latin typeface="Tahoma"/>
                <a:cs typeface="Tahoma"/>
              </a:rPr>
              <a:t>available</a:t>
            </a:r>
            <a:r>
              <a:rPr sz="1300" spc="-190" dirty="0">
                <a:solidFill>
                  <a:srgbClr val="585858"/>
                </a:solidFill>
                <a:latin typeface="Tahoma"/>
                <a:cs typeface="Tahoma"/>
              </a:rPr>
              <a:t> </a:t>
            </a:r>
            <a:r>
              <a:rPr sz="1300" spc="35" dirty="0">
                <a:solidFill>
                  <a:srgbClr val="585858"/>
                </a:solidFill>
                <a:latin typeface="Tahoma"/>
                <a:cs typeface="Tahoma"/>
              </a:rPr>
              <a:t>today?</a:t>
            </a:r>
            <a:endParaRPr sz="1300">
              <a:latin typeface="Tahoma"/>
              <a:cs typeface="Tahoma"/>
            </a:endParaRPr>
          </a:p>
        </p:txBody>
      </p:sp>
      <p:sp>
        <p:nvSpPr>
          <p:cNvPr id="51" name="object 51"/>
          <p:cNvSpPr txBox="1"/>
          <p:nvPr/>
        </p:nvSpPr>
        <p:spPr>
          <a:xfrm>
            <a:off x="6683390" y="8124812"/>
            <a:ext cx="2642870" cy="481965"/>
          </a:xfrm>
          <a:prstGeom prst="rect">
            <a:avLst/>
          </a:prstGeom>
        </p:spPr>
        <p:txBody>
          <a:bodyPr vert="horz" wrap="square" lIns="0" tIns="12065" rIns="0" bIns="0" rtlCol="0">
            <a:spAutoFit/>
          </a:bodyPr>
          <a:lstStyle/>
          <a:p>
            <a:pPr marL="258445" marR="5080" indent="-246379">
              <a:lnSpc>
                <a:spcPct val="115199"/>
              </a:lnSpc>
              <a:spcBef>
                <a:spcPts val="95"/>
              </a:spcBef>
            </a:pPr>
            <a:r>
              <a:rPr sz="1300" spc="90" dirty="0">
                <a:solidFill>
                  <a:srgbClr val="585858"/>
                </a:solidFill>
                <a:latin typeface="Tahoma"/>
                <a:cs typeface="Tahoma"/>
              </a:rPr>
              <a:t>Do</a:t>
            </a:r>
            <a:r>
              <a:rPr sz="1300" spc="-85" dirty="0">
                <a:solidFill>
                  <a:srgbClr val="585858"/>
                </a:solidFill>
                <a:latin typeface="Tahoma"/>
                <a:cs typeface="Tahoma"/>
              </a:rPr>
              <a:t> </a:t>
            </a:r>
            <a:r>
              <a:rPr sz="1300" spc="65" dirty="0">
                <a:solidFill>
                  <a:srgbClr val="585858"/>
                </a:solidFill>
                <a:latin typeface="Tahoma"/>
                <a:cs typeface="Tahoma"/>
              </a:rPr>
              <a:t>you</a:t>
            </a:r>
            <a:r>
              <a:rPr sz="1300" spc="-80" dirty="0">
                <a:solidFill>
                  <a:srgbClr val="585858"/>
                </a:solidFill>
                <a:latin typeface="Tahoma"/>
                <a:cs typeface="Tahoma"/>
              </a:rPr>
              <a:t> </a:t>
            </a:r>
            <a:r>
              <a:rPr sz="1300" spc="65" dirty="0">
                <a:solidFill>
                  <a:srgbClr val="585858"/>
                </a:solidFill>
                <a:latin typeface="Tahoma"/>
                <a:cs typeface="Tahoma"/>
              </a:rPr>
              <a:t>use</a:t>
            </a:r>
            <a:r>
              <a:rPr sz="1300" spc="-70" dirty="0">
                <a:solidFill>
                  <a:srgbClr val="585858"/>
                </a:solidFill>
                <a:latin typeface="Tahoma"/>
                <a:cs typeface="Tahoma"/>
              </a:rPr>
              <a:t> </a:t>
            </a:r>
            <a:r>
              <a:rPr sz="1300" spc="50" dirty="0">
                <a:solidFill>
                  <a:srgbClr val="585858"/>
                </a:solidFill>
                <a:latin typeface="Tahoma"/>
                <a:cs typeface="Tahoma"/>
              </a:rPr>
              <a:t>these</a:t>
            </a:r>
            <a:r>
              <a:rPr sz="1300" spc="-70" dirty="0">
                <a:solidFill>
                  <a:srgbClr val="585858"/>
                </a:solidFill>
                <a:latin typeface="Tahoma"/>
                <a:cs typeface="Tahoma"/>
              </a:rPr>
              <a:t> </a:t>
            </a:r>
            <a:r>
              <a:rPr sz="1300" spc="55" dirty="0">
                <a:solidFill>
                  <a:srgbClr val="585858"/>
                </a:solidFill>
                <a:latin typeface="Tahoma"/>
                <a:cs typeface="Tahoma"/>
              </a:rPr>
              <a:t>courier</a:t>
            </a:r>
            <a:r>
              <a:rPr sz="1300" spc="-70" dirty="0">
                <a:solidFill>
                  <a:srgbClr val="585858"/>
                </a:solidFill>
                <a:latin typeface="Tahoma"/>
                <a:cs typeface="Tahoma"/>
              </a:rPr>
              <a:t> </a:t>
            </a:r>
            <a:r>
              <a:rPr sz="1300" spc="40" dirty="0">
                <a:solidFill>
                  <a:srgbClr val="585858"/>
                </a:solidFill>
                <a:latin typeface="Tahoma"/>
                <a:cs typeface="Tahoma"/>
              </a:rPr>
              <a:t>services  </a:t>
            </a:r>
            <a:r>
              <a:rPr sz="1300" spc="50" dirty="0">
                <a:solidFill>
                  <a:srgbClr val="585858"/>
                </a:solidFill>
                <a:latin typeface="Tahoma"/>
                <a:cs typeface="Tahoma"/>
              </a:rPr>
              <a:t>even</a:t>
            </a:r>
            <a:r>
              <a:rPr sz="1300" spc="-85" dirty="0">
                <a:solidFill>
                  <a:srgbClr val="585858"/>
                </a:solidFill>
                <a:latin typeface="Tahoma"/>
                <a:cs typeface="Tahoma"/>
              </a:rPr>
              <a:t> </a:t>
            </a:r>
            <a:r>
              <a:rPr sz="1300" spc="65" dirty="0">
                <a:solidFill>
                  <a:srgbClr val="585858"/>
                </a:solidFill>
                <a:latin typeface="Tahoma"/>
                <a:cs typeface="Tahoma"/>
              </a:rPr>
              <a:t>before</a:t>
            </a:r>
            <a:r>
              <a:rPr sz="1300" spc="-90" dirty="0">
                <a:solidFill>
                  <a:srgbClr val="585858"/>
                </a:solidFill>
                <a:latin typeface="Tahoma"/>
                <a:cs typeface="Tahoma"/>
              </a:rPr>
              <a:t> </a:t>
            </a:r>
            <a:r>
              <a:rPr sz="1300" spc="60" dirty="0">
                <a:solidFill>
                  <a:srgbClr val="585858"/>
                </a:solidFill>
                <a:latin typeface="Tahoma"/>
                <a:cs typeface="Tahoma"/>
              </a:rPr>
              <a:t>the</a:t>
            </a:r>
            <a:r>
              <a:rPr sz="1300" spc="-70" dirty="0">
                <a:solidFill>
                  <a:srgbClr val="585858"/>
                </a:solidFill>
                <a:latin typeface="Tahoma"/>
                <a:cs typeface="Tahoma"/>
              </a:rPr>
              <a:t> </a:t>
            </a:r>
            <a:r>
              <a:rPr sz="1300" spc="50" dirty="0">
                <a:solidFill>
                  <a:srgbClr val="585858"/>
                </a:solidFill>
                <a:latin typeface="Tahoma"/>
                <a:cs typeface="Tahoma"/>
              </a:rPr>
              <a:t>pandemic?</a:t>
            </a:r>
            <a:endParaRPr sz="1300">
              <a:latin typeface="Tahoma"/>
              <a:cs typeface="Tahoma"/>
            </a:endParaRPr>
          </a:p>
        </p:txBody>
      </p:sp>
      <p:sp>
        <p:nvSpPr>
          <p:cNvPr id="52" name="object 52"/>
          <p:cNvSpPr/>
          <p:nvPr/>
        </p:nvSpPr>
        <p:spPr>
          <a:xfrm>
            <a:off x="5072527" y="8835447"/>
            <a:ext cx="103505" cy="100965"/>
          </a:xfrm>
          <a:custGeom>
            <a:avLst/>
            <a:gdLst/>
            <a:ahLst/>
            <a:cxnLst/>
            <a:rect l="l" t="t" r="r" b="b"/>
            <a:pathLst>
              <a:path w="103504" h="100965">
                <a:moveTo>
                  <a:pt x="103059" y="0"/>
                </a:moveTo>
                <a:lnTo>
                  <a:pt x="0" y="0"/>
                </a:lnTo>
                <a:lnTo>
                  <a:pt x="0" y="100545"/>
                </a:lnTo>
                <a:lnTo>
                  <a:pt x="103059" y="100545"/>
                </a:lnTo>
                <a:lnTo>
                  <a:pt x="103059" y="0"/>
                </a:lnTo>
                <a:close/>
              </a:path>
            </a:pathLst>
          </a:custGeom>
          <a:solidFill>
            <a:srgbClr val="F674B8"/>
          </a:solidFill>
        </p:spPr>
        <p:txBody>
          <a:bodyPr wrap="square" lIns="0" tIns="0" rIns="0" bIns="0" rtlCol="0"/>
          <a:lstStyle/>
          <a:p>
            <a:endParaRPr/>
          </a:p>
        </p:txBody>
      </p:sp>
      <p:sp>
        <p:nvSpPr>
          <p:cNvPr id="53" name="object 53"/>
          <p:cNvSpPr/>
          <p:nvPr/>
        </p:nvSpPr>
        <p:spPr>
          <a:xfrm>
            <a:off x="5668260" y="8835447"/>
            <a:ext cx="100965" cy="100965"/>
          </a:xfrm>
          <a:custGeom>
            <a:avLst/>
            <a:gdLst/>
            <a:ahLst/>
            <a:cxnLst/>
            <a:rect l="l" t="t" r="r" b="b"/>
            <a:pathLst>
              <a:path w="100964" h="100965">
                <a:moveTo>
                  <a:pt x="100545" y="0"/>
                </a:moveTo>
                <a:lnTo>
                  <a:pt x="0" y="0"/>
                </a:lnTo>
                <a:lnTo>
                  <a:pt x="0" y="100545"/>
                </a:lnTo>
                <a:lnTo>
                  <a:pt x="100545" y="100545"/>
                </a:lnTo>
                <a:lnTo>
                  <a:pt x="100545" y="0"/>
                </a:lnTo>
                <a:close/>
              </a:path>
            </a:pathLst>
          </a:custGeom>
          <a:solidFill>
            <a:srgbClr val="BD82E4"/>
          </a:solidFill>
        </p:spPr>
        <p:txBody>
          <a:bodyPr wrap="square" lIns="0" tIns="0" rIns="0" bIns="0" rtlCol="0"/>
          <a:lstStyle/>
          <a:p>
            <a:endParaRPr/>
          </a:p>
        </p:txBody>
      </p:sp>
      <p:sp>
        <p:nvSpPr>
          <p:cNvPr id="54" name="object 54"/>
          <p:cNvSpPr/>
          <p:nvPr/>
        </p:nvSpPr>
        <p:spPr>
          <a:xfrm>
            <a:off x="6221261" y="8835447"/>
            <a:ext cx="103505" cy="100965"/>
          </a:xfrm>
          <a:custGeom>
            <a:avLst/>
            <a:gdLst/>
            <a:ahLst/>
            <a:cxnLst/>
            <a:rect l="l" t="t" r="r" b="b"/>
            <a:pathLst>
              <a:path w="103504" h="100965">
                <a:moveTo>
                  <a:pt x="103059" y="0"/>
                </a:moveTo>
                <a:lnTo>
                  <a:pt x="0" y="0"/>
                </a:lnTo>
                <a:lnTo>
                  <a:pt x="0" y="100545"/>
                </a:lnTo>
                <a:lnTo>
                  <a:pt x="103059" y="100545"/>
                </a:lnTo>
                <a:lnTo>
                  <a:pt x="103059" y="0"/>
                </a:lnTo>
                <a:close/>
              </a:path>
            </a:pathLst>
          </a:custGeom>
          <a:solidFill>
            <a:srgbClr val="F0CDFB"/>
          </a:solidFill>
        </p:spPr>
        <p:txBody>
          <a:bodyPr wrap="square" lIns="0" tIns="0" rIns="0" bIns="0" rtlCol="0"/>
          <a:lstStyle/>
          <a:p>
            <a:endParaRPr/>
          </a:p>
        </p:txBody>
      </p:sp>
      <p:sp>
        <p:nvSpPr>
          <p:cNvPr id="55" name="object 55"/>
          <p:cNvSpPr txBox="1"/>
          <p:nvPr/>
        </p:nvSpPr>
        <p:spPr>
          <a:xfrm>
            <a:off x="5210820" y="8753644"/>
            <a:ext cx="2468245" cy="227965"/>
          </a:xfrm>
          <a:prstGeom prst="rect">
            <a:avLst/>
          </a:prstGeom>
        </p:spPr>
        <p:txBody>
          <a:bodyPr vert="horz" wrap="square" lIns="0" tIns="15875" rIns="0" bIns="0" rtlCol="0">
            <a:spAutoFit/>
          </a:bodyPr>
          <a:lstStyle/>
          <a:p>
            <a:pPr marL="12700">
              <a:lnSpc>
                <a:spcPct val="100000"/>
              </a:lnSpc>
              <a:spcBef>
                <a:spcPts val="125"/>
              </a:spcBef>
              <a:tabLst>
                <a:tab pos="605790" algn="l"/>
                <a:tab pos="1159510" algn="l"/>
              </a:tabLst>
            </a:pPr>
            <a:r>
              <a:rPr sz="1300" spc="30" dirty="0">
                <a:solidFill>
                  <a:srgbClr val="585858"/>
                </a:solidFill>
                <a:latin typeface="Tahoma"/>
                <a:cs typeface="Tahoma"/>
              </a:rPr>
              <a:t>Yes	</a:t>
            </a:r>
            <a:r>
              <a:rPr sz="1300" spc="105" dirty="0">
                <a:solidFill>
                  <a:srgbClr val="585858"/>
                </a:solidFill>
                <a:latin typeface="Tahoma"/>
                <a:cs typeface="Tahoma"/>
              </a:rPr>
              <a:t>No	</a:t>
            </a:r>
            <a:r>
              <a:rPr sz="1300" spc="50" dirty="0">
                <a:solidFill>
                  <a:srgbClr val="585858"/>
                </a:solidFill>
                <a:latin typeface="Tahoma"/>
                <a:cs typeface="Tahoma"/>
              </a:rPr>
              <a:t>Have </a:t>
            </a:r>
            <a:r>
              <a:rPr sz="1300" spc="70" dirty="0">
                <a:solidFill>
                  <a:srgbClr val="585858"/>
                </a:solidFill>
                <a:latin typeface="Tahoma"/>
                <a:cs typeface="Tahoma"/>
              </a:rPr>
              <a:t>not</a:t>
            </a:r>
            <a:r>
              <a:rPr sz="1300" spc="-280" dirty="0">
                <a:solidFill>
                  <a:srgbClr val="585858"/>
                </a:solidFill>
                <a:latin typeface="Tahoma"/>
                <a:cs typeface="Tahoma"/>
              </a:rPr>
              <a:t> </a:t>
            </a:r>
            <a:r>
              <a:rPr sz="1300" spc="45" dirty="0">
                <a:solidFill>
                  <a:srgbClr val="585858"/>
                </a:solidFill>
                <a:latin typeface="Tahoma"/>
                <a:cs typeface="Tahoma"/>
              </a:rPr>
              <a:t>availed</a:t>
            </a:r>
            <a:endParaRPr sz="1300">
              <a:latin typeface="Tahoma"/>
              <a:cs typeface="Tahoma"/>
            </a:endParaRPr>
          </a:p>
        </p:txBody>
      </p:sp>
      <p:sp>
        <p:nvSpPr>
          <p:cNvPr id="56" name="object 56"/>
          <p:cNvSpPr txBox="1"/>
          <p:nvPr/>
        </p:nvSpPr>
        <p:spPr>
          <a:xfrm>
            <a:off x="11264129" y="6176292"/>
            <a:ext cx="6343015" cy="2740660"/>
          </a:xfrm>
          <a:prstGeom prst="rect">
            <a:avLst/>
          </a:prstGeom>
        </p:spPr>
        <p:txBody>
          <a:bodyPr vert="horz" wrap="square" lIns="0" tIns="12065" rIns="0" bIns="0" rtlCol="0">
            <a:spAutoFit/>
          </a:bodyPr>
          <a:lstStyle/>
          <a:p>
            <a:pPr marL="12700" marR="5080" indent="85090" algn="r">
              <a:lnSpc>
                <a:spcPct val="152200"/>
              </a:lnSpc>
              <a:spcBef>
                <a:spcPts val="95"/>
              </a:spcBef>
            </a:pPr>
            <a:r>
              <a:rPr sz="1950" b="1" spc="-80" dirty="0">
                <a:solidFill>
                  <a:srgbClr val="131F48"/>
                </a:solidFill>
                <a:latin typeface="Lucida Sans"/>
                <a:cs typeface="Lucida Sans"/>
              </a:rPr>
              <a:t>This </a:t>
            </a:r>
            <a:r>
              <a:rPr sz="1950" b="1" spc="-5" dirty="0">
                <a:solidFill>
                  <a:srgbClr val="131F48"/>
                </a:solidFill>
                <a:latin typeface="Lucida Sans"/>
                <a:cs typeface="Lucida Sans"/>
              </a:rPr>
              <a:t>enormous </a:t>
            </a:r>
            <a:r>
              <a:rPr sz="1950" b="1" spc="10" dirty="0">
                <a:solidFill>
                  <a:srgbClr val="131F48"/>
                </a:solidFill>
                <a:latin typeface="Lucida Sans"/>
                <a:cs typeface="Lucida Sans"/>
              </a:rPr>
              <a:t>number </a:t>
            </a:r>
            <a:r>
              <a:rPr sz="1950" b="1" spc="-35" dirty="0">
                <a:solidFill>
                  <a:srgbClr val="131F48"/>
                </a:solidFill>
                <a:latin typeface="Lucida Sans"/>
                <a:cs typeface="Lucida Sans"/>
              </a:rPr>
              <a:t>of </a:t>
            </a:r>
            <a:r>
              <a:rPr sz="1950" b="1" spc="20" dirty="0">
                <a:solidFill>
                  <a:srgbClr val="131F48"/>
                </a:solidFill>
                <a:latin typeface="Lucida Sans"/>
                <a:cs typeface="Lucida Sans"/>
              </a:rPr>
              <a:t>data</a:t>
            </a:r>
            <a:r>
              <a:rPr sz="1950" b="1" spc="-430" dirty="0">
                <a:solidFill>
                  <a:srgbClr val="131F48"/>
                </a:solidFill>
                <a:latin typeface="Lucida Sans"/>
                <a:cs typeface="Lucida Sans"/>
              </a:rPr>
              <a:t> </a:t>
            </a:r>
            <a:r>
              <a:rPr sz="1950" b="1" spc="-10" dirty="0">
                <a:solidFill>
                  <a:srgbClr val="131F48"/>
                </a:solidFill>
                <a:latin typeface="Lucida Sans"/>
                <a:cs typeface="Lucida Sans"/>
              </a:rPr>
              <a:t>contains</a:t>
            </a:r>
            <a:r>
              <a:rPr sz="1950" b="1" spc="-120" dirty="0">
                <a:solidFill>
                  <a:srgbClr val="131F48"/>
                </a:solidFill>
                <a:latin typeface="Lucida Sans"/>
                <a:cs typeface="Lucida Sans"/>
              </a:rPr>
              <a:t> </a:t>
            </a:r>
            <a:r>
              <a:rPr sz="1950" b="1" spc="5" dirty="0">
                <a:solidFill>
                  <a:srgbClr val="131F48"/>
                </a:solidFill>
                <a:latin typeface="Lucida Sans"/>
                <a:cs typeface="Lucida Sans"/>
              </a:rPr>
              <a:t>potential </a:t>
            </a:r>
            <a:r>
              <a:rPr sz="1950" b="1" spc="-30" dirty="0">
                <a:solidFill>
                  <a:srgbClr val="131F48"/>
                </a:solidFill>
                <a:latin typeface="Lucida Sans"/>
                <a:cs typeface="Lucida Sans"/>
              </a:rPr>
              <a:t> </a:t>
            </a:r>
            <a:r>
              <a:rPr sz="1950" b="1" spc="5" dirty="0">
                <a:solidFill>
                  <a:srgbClr val="131F48"/>
                </a:solidFill>
                <a:latin typeface="Lucida Sans"/>
                <a:cs typeface="Lucida Sans"/>
              </a:rPr>
              <a:t>information</a:t>
            </a:r>
            <a:r>
              <a:rPr sz="1950" b="1" spc="-114" dirty="0">
                <a:solidFill>
                  <a:srgbClr val="131F48"/>
                </a:solidFill>
                <a:latin typeface="Lucida Sans"/>
                <a:cs typeface="Lucida Sans"/>
              </a:rPr>
              <a:t> </a:t>
            </a:r>
            <a:r>
              <a:rPr sz="1950" b="1" dirty="0">
                <a:solidFill>
                  <a:srgbClr val="131F48"/>
                </a:solidFill>
                <a:latin typeface="Lucida Sans"/>
                <a:cs typeface="Lucida Sans"/>
              </a:rPr>
              <a:t>which</a:t>
            </a:r>
            <a:r>
              <a:rPr sz="1950" b="1" spc="-130" dirty="0">
                <a:solidFill>
                  <a:srgbClr val="131F48"/>
                </a:solidFill>
                <a:latin typeface="Lucida Sans"/>
                <a:cs typeface="Lucida Sans"/>
              </a:rPr>
              <a:t> </a:t>
            </a:r>
            <a:r>
              <a:rPr sz="1950" b="1" spc="-75" dirty="0">
                <a:solidFill>
                  <a:srgbClr val="131F48"/>
                </a:solidFill>
                <a:latin typeface="Lucida Sans"/>
                <a:cs typeface="Lucida Sans"/>
              </a:rPr>
              <a:t>is</a:t>
            </a:r>
            <a:r>
              <a:rPr sz="1950" b="1" spc="-130" dirty="0">
                <a:solidFill>
                  <a:srgbClr val="131F48"/>
                </a:solidFill>
                <a:latin typeface="Lucida Sans"/>
                <a:cs typeface="Lucida Sans"/>
              </a:rPr>
              <a:t> </a:t>
            </a:r>
            <a:r>
              <a:rPr sz="1950" b="1" spc="-20" dirty="0">
                <a:solidFill>
                  <a:srgbClr val="131F48"/>
                </a:solidFill>
                <a:latin typeface="Lucida Sans"/>
                <a:cs typeface="Lucida Sans"/>
              </a:rPr>
              <a:t>useful</a:t>
            </a:r>
            <a:r>
              <a:rPr sz="1950" b="1" spc="-145" dirty="0">
                <a:solidFill>
                  <a:srgbClr val="131F48"/>
                </a:solidFill>
                <a:latin typeface="Lucida Sans"/>
                <a:cs typeface="Lucida Sans"/>
              </a:rPr>
              <a:t> </a:t>
            </a:r>
            <a:r>
              <a:rPr sz="1950" b="1" spc="-15" dirty="0">
                <a:solidFill>
                  <a:srgbClr val="131F48"/>
                </a:solidFill>
                <a:latin typeface="Lucida Sans"/>
                <a:cs typeface="Lucida Sans"/>
              </a:rPr>
              <a:t>for</a:t>
            </a:r>
            <a:r>
              <a:rPr sz="1950" b="1" spc="-130" dirty="0">
                <a:solidFill>
                  <a:srgbClr val="131F48"/>
                </a:solidFill>
                <a:latin typeface="Lucida Sans"/>
                <a:cs typeface="Lucida Sans"/>
              </a:rPr>
              <a:t> </a:t>
            </a:r>
            <a:r>
              <a:rPr sz="1950" b="1" spc="25" dirty="0">
                <a:solidFill>
                  <a:srgbClr val="131F48"/>
                </a:solidFill>
                <a:latin typeface="Lucida Sans"/>
                <a:cs typeface="Lucida Sans"/>
              </a:rPr>
              <a:t>an</a:t>
            </a:r>
            <a:r>
              <a:rPr sz="1950" b="1" spc="-110" dirty="0">
                <a:solidFill>
                  <a:srgbClr val="131F48"/>
                </a:solidFill>
                <a:latin typeface="Lucida Sans"/>
                <a:cs typeface="Lucida Sans"/>
              </a:rPr>
              <a:t> </a:t>
            </a:r>
            <a:r>
              <a:rPr sz="1950" b="1" spc="-25" dirty="0">
                <a:solidFill>
                  <a:srgbClr val="131F48"/>
                </a:solidFill>
                <a:latin typeface="Lucida Sans"/>
                <a:cs typeface="Lucida Sans"/>
              </a:rPr>
              <a:t>organization</a:t>
            </a:r>
            <a:r>
              <a:rPr sz="1950" b="1" spc="-110" dirty="0">
                <a:solidFill>
                  <a:srgbClr val="131F48"/>
                </a:solidFill>
                <a:latin typeface="Lucida Sans"/>
                <a:cs typeface="Lucida Sans"/>
              </a:rPr>
              <a:t> </a:t>
            </a:r>
            <a:r>
              <a:rPr sz="1950" b="1" spc="-5" dirty="0">
                <a:solidFill>
                  <a:srgbClr val="131F48"/>
                </a:solidFill>
                <a:latin typeface="Lucida Sans"/>
                <a:cs typeface="Lucida Sans"/>
              </a:rPr>
              <a:t>or </a:t>
            </a:r>
            <a:r>
              <a:rPr sz="1950" b="1" spc="5" dirty="0">
                <a:solidFill>
                  <a:srgbClr val="131F48"/>
                </a:solidFill>
                <a:latin typeface="Lucida Sans"/>
                <a:cs typeface="Lucida Sans"/>
              </a:rPr>
              <a:t> </a:t>
            </a:r>
            <a:r>
              <a:rPr sz="1950" b="1" spc="45" dirty="0">
                <a:solidFill>
                  <a:srgbClr val="131F48"/>
                </a:solidFill>
                <a:latin typeface="Lucida Sans"/>
                <a:cs typeface="Lucida Sans"/>
              </a:rPr>
              <a:t>a</a:t>
            </a:r>
            <a:r>
              <a:rPr sz="1950" b="1" spc="-130" dirty="0">
                <a:solidFill>
                  <a:srgbClr val="131F48"/>
                </a:solidFill>
                <a:latin typeface="Lucida Sans"/>
                <a:cs typeface="Lucida Sans"/>
              </a:rPr>
              <a:t> </a:t>
            </a:r>
            <a:r>
              <a:rPr sz="1950" b="1" dirty="0">
                <a:solidFill>
                  <a:srgbClr val="131F48"/>
                </a:solidFill>
                <a:latin typeface="Lucida Sans"/>
                <a:cs typeface="Lucida Sans"/>
              </a:rPr>
              <a:t>company</a:t>
            </a:r>
            <a:r>
              <a:rPr sz="1950" b="1" spc="-75" dirty="0">
                <a:solidFill>
                  <a:srgbClr val="131F48"/>
                </a:solidFill>
                <a:latin typeface="Lucida Sans"/>
                <a:cs typeface="Lucida Sans"/>
              </a:rPr>
              <a:t> </a:t>
            </a:r>
            <a:r>
              <a:rPr sz="1950" b="1" spc="-35" dirty="0">
                <a:solidFill>
                  <a:srgbClr val="131F48"/>
                </a:solidFill>
                <a:latin typeface="Lucida Sans"/>
                <a:cs typeface="Lucida Sans"/>
              </a:rPr>
              <a:t>if</a:t>
            </a:r>
            <a:r>
              <a:rPr sz="1950" b="1" spc="-130" dirty="0">
                <a:solidFill>
                  <a:srgbClr val="131F48"/>
                </a:solidFill>
                <a:latin typeface="Lucida Sans"/>
                <a:cs typeface="Lucida Sans"/>
              </a:rPr>
              <a:t> </a:t>
            </a:r>
            <a:r>
              <a:rPr sz="1950" b="1" spc="10" dirty="0">
                <a:solidFill>
                  <a:srgbClr val="131F48"/>
                </a:solidFill>
                <a:latin typeface="Lucida Sans"/>
                <a:cs typeface="Lucida Sans"/>
              </a:rPr>
              <a:t>they</a:t>
            </a:r>
            <a:r>
              <a:rPr sz="1950" b="1" spc="-120" dirty="0">
                <a:solidFill>
                  <a:srgbClr val="131F48"/>
                </a:solidFill>
                <a:latin typeface="Lucida Sans"/>
                <a:cs typeface="Lucida Sans"/>
              </a:rPr>
              <a:t> </a:t>
            </a:r>
            <a:r>
              <a:rPr sz="1950" b="1" spc="-20" dirty="0">
                <a:solidFill>
                  <a:srgbClr val="131F48"/>
                </a:solidFill>
                <a:latin typeface="Lucida Sans"/>
                <a:cs typeface="Lucida Sans"/>
              </a:rPr>
              <a:t>explore</a:t>
            </a:r>
            <a:r>
              <a:rPr sz="1950" b="1" spc="-114" dirty="0">
                <a:solidFill>
                  <a:srgbClr val="131F48"/>
                </a:solidFill>
                <a:latin typeface="Lucida Sans"/>
                <a:cs typeface="Lucida Sans"/>
              </a:rPr>
              <a:t> </a:t>
            </a:r>
            <a:r>
              <a:rPr sz="1950" b="1" spc="35" dirty="0">
                <a:solidFill>
                  <a:srgbClr val="131F48"/>
                </a:solidFill>
                <a:latin typeface="Lucida Sans"/>
                <a:cs typeface="Lucida Sans"/>
              </a:rPr>
              <a:t>the</a:t>
            </a:r>
            <a:r>
              <a:rPr sz="1950" b="1" spc="-114" dirty="0">
                <a:solidFill>
                  <a:srgbClr val="131F48"/>
                </a:solidFill>
                <a:latin typeface="Lucida Sans"/>
                <a:cs typeface="Lucida Sans"/>
              </a:rPr>
              <a:t> </a:t>
            </a:r>
            <a:r>
              <a:rPr sz="1950" b="1" spc="5" dirty="0">
                <a:solidFill>
                  <a:srgbClr val="131F48"/>
                </a:solidFill>
                <a:latin typeface="Lucida Sans"/>
                <a:cs typeface="Lucida Sans"/>
              </a:rPr>
              <a:t>information</a:t>
            </a:r>
            <a:r>
              <a:rPr sz="1950" b="1" spc="-135" dirty="0">
                <a:solidFill>
                  <a:srgbClr val="131F48"/>
                </a:solidFill>
                <a:latin typeface="Lucida Sans"/>
                <a:cs typeface="Lucida Sans"/>
              </a:rPr>
              <a:t> </a:t>
            </a:r>
            <a:r>
              <a:rPr sz="1950" b="1" spc="5" dirty="0">
                <a:solidFill>
                  <a:srgbClr val="131F48"/>
                </a:solidFill>
                <a:latin typeface="Lucida Sans"/>
                <a:cs typeface="Lucida Sans"/>
              </a:rPr>
              <a:t>deeper. </a:t>
            </a:r>
            <a:r>
              <a:rPr sz="1950" b="1" spc="30" dirty="0">
                <a:solidFill>
                  <a:srgbClr val="131F48"/>
                </a:solidFill>
                <a:latin typeface="Lucida Sans"/>
                <a:cs typeface="Lucida Sans"/>
              </a:rPr>
              <a:t> </a:t>
            </a:r>
            <a:r>
              <a:rPr sz="1950" b="1" spc="-15" dirty="0">
                <a:solidFill>
                  <a:srgbClr val="131F48"/>
                </a:solidFill>
                <a:latin typeface="Lucida Sans"/>
                <a:cs typeface="Lucida Sans"/>
              </a:rPr>
              <a:t>Therefore,</a:t>
            </a:r>
            <a:r>
              <a:rPr sz="1950" b="1" spc="-135" dirty="0">
                <a:solidFill>
                  <a:srgbClr val="131F48"/>
                </a:solidFill>
                <a:latin typeface="Lucida Sans"/>
                <a:cs typeface="Lucida Sans"/>
              </a:rPr>
              <a:t> </a:t>
            </a:r>
            <a:r>
              <a:rPr sz="1950" b="1" spc="20" dirty="0">
                <a:solidFill>
                  <a:srgbClr val="131F48"/>
                </a:solidFill>
                <a:latin typeface="Lucida Sans"/>
                <a:cs typeface="Lucida Sans"/>
              </a:rPr>
              <a:t>it</a:t>
            </a:r>
            <a:r>
              <a:rPr sz="1950" b="1" spc="-125" dirty="0">
                <a:solidFill>
                  <a:srgbClr val="131F48"/>
                </a:solidFill>
                <a:latin typeface="Lucida Sans"/>
                <a:cs typeface="Lucida Sans"/>
              </a:rPr>
              <a:t> </a:t>
            </a:r>
            <a:r>
              <a:rPr sz="1950" b="1" spc="-75" dirty="0">
                <a:solidFill>
                  <a:srgbClr val="131F48"/>
                </a:solidFill>
                <a:latin typeface="Lucida Sans"/>
                <a:cs typeface="Lucida Sans"/>
              </a:rPr>
              <a:t>is</a:t>
            </a:r>
            <a:r>
              <a:rPr sz="1950" b="1" spc="-114" dirty="0">
                <a:solidFill>
                  <a:srgbClr val="131F48"/>
                </a:solidFill>
                <a:latin typeface="Lucida Sans"/>
                <a:cs typeface="Lucida Sans"/>
              </a:rPr>
              <a:t> </a:t>
            </a:r>
            <a:r>
              <a:rPr sz="1950" b="1" spc="15" dirty="0">
                <a:solidFill>
                  <a:srgbClr val="131F48"/>
                </a:solidFill>
                <a:latin typeface="Lucida Sans"/>
                <a:cs typeface="Lucida Sans"/>
              </a:rPr>
              <a:t>important</a:t>
            </a:r>
            <a:r>
              <a:rPr sz="1950" b="1" spc="-105" dirty="0">
                <a:solidFill>
                  <a:srgbClr val="131F48"/>
                </a:solidFill>
                <a:latin typeface="Lucida Sans"/>
                <a:cs typeface="Lucida Sans"/>
              </a:rPr>
              <a:t> </a:t>
            </a:r>
            <a:r>
              <a:rPr sz="1950" b="1" spc="-15" dirty="0">
                <a:solidFill>
                  <a:srgbClr val="131F48"/>
                </a:solidFill>
                <a:latin typeface="Lucida Sans"/>
                <a:cs typeface="Lucida Sans"/>
              </a:rPr>
              <a:t>for</a:t>
            </a:r>
            <a:r>
              <a:rPr sz="1950" b="1" spc="-125" dirty="0">
                <a:solidFill>
                  <a:srgbClr val="131F48"/>
                </a:solidFill>
                <a:latin typeface="Lucida Sans"/>
                <a:cs typeface="Lucida Sans"/>
              </a:rPr>
              <a:t> </a:t>
            </a:r>
            <a:r>
              <a:rPr sz="1950" b="1" spc="-50" dirty="0">
                <a:solidFill>
                  <a:srgbClr val="131F48"/>
                </a:solidFill>
                <a:latin typeface="Lucida Sans"/>
                <a:cs typeface="Lucida Sans"/>
              </a:rPr>
              <a:t>CEP</a:t>
            </a:r>
            <a:r>
              <a:rPr sz="1950" b="1" spc="-110" dirty="0">
                <a:solidFill>
                  <a:srgbClr val="131F48"/>
                </a:solidFill>
                <a:latin typeface="Lucida Sans"/>
                <a:cs typeface="Lucida Sans"/>
              </a:rPr>
              <a:t> </a:t>
            </a:r>
            <a:r>
              <a:rPr sz="1950" b="1" spc="-15" dirty="0">
                <a:solidFill>
                  <a:srgbClr val="131F48"/>
                </a:solidFill>
                <a:latin typeface="Lucida Sans"/>
                <a:cs typeface="Lucida Sans"/>
              </a:rPr>
              <a:t>companies</a:t>
            </a:r>
            <a:r>
              <a:rPr sz="1950" b="1" spc="-90" dirty="0">
                <a:solidFill>
                  <a:srgbClr val="131F48"/>
                </a:solidFill>
                <a:latin typeface="Lucida Sans"/>
                <a:cs typeface="Lucida Sans"/>
              </a:rPr>
              <a:t> </a:t>
            </a:r>
            <a:r>
              <a:rPr sz="1950" b="1" spc="10" dirty="0">
                <a:solidFill>
                  <a:srgbClr val="131F48"/>
                </a:solidFill>
                <a:latin typeface="Lucida Sans"/>
                <a:cs typeface="Lucida Sans"/>
              </a:rPr>
              <a:t>to </a:t>
            </a:r>
            <a:r>
              <a:rPr sz="1950" b="1" spc="5" dirty="0">
                <a:solidFill>
                  <a:srgbClr val="131F48"/>
                </a:solidFill>
                <a:latin typeface="Lucida Sans"/>
                <a:cs typeface="Lucida Sans"/>
              </a:rPr>
              <a:t> </a:t>
            </a:r>
            <a:r>
              <a:rPr sz="1950" b="1" spc="-5" dirty="0">
                <a:solidFill>
                  <a:srgbClr val="131F48"/>
                </a:solidFill>
                <a:latin typeface="Lucida Sans"/>
                <a:cs typeface="Lucida Sans"/>
              </a:rPr>
              <a:t>understand </a:t>
            </a:r>
            <a:r>
              <a:rPr sz="1950" b="1" spc="-10" dirty="0">
                <a:solidFill>
                  <a:srgbClr val="131F48"/>
                </a:solidFill>
                <a:latin typeface="Lucida Sans"/>
                <a:cs typeface="Lucida Sans"/>
              </a:rPr>
              <a:t>customers' </a:t>
            </a:r>
            <a:r>
              <a:rPr sz="1950" b="1" spc="10" dirty="0">
                <a:solidFill>
                  <a:srgbClr val="131F48"/>
                </a:solidFill>
                <a:latin typeface="Lucida Sans"/>
                <a:cs typeface="Lucida Sans"/>
              </a:rPr>
              <a:t>emotional</a:t>
            </a:r>
            <a:r>
              <a:rPr sz="1950" b="1" spc="-330" dirty="0">
                <a:solidFill>
                  <a:srgbClr val="131F48"/>
                </a:solidFill>
                <a:latin typeface="Lucida Sans"/>
                <a:cs typeface="Lucida Sans"/>
              </a:rPr>
              <a:t> </a:t>
            </a:r>
            <a:r>
              <a:rPr sz="1950" b="1" spc="-5" dirty="0">
                <a:solidFill>
                  <a:srgbClr val="131F48"/>
                </a:solidFill>
                <a:latin typeface="Lucida Sans"/>
                <a:cs typeface="Lucida Sans"/>
              </a:rPr>
              <a:t>tendencies</a:t>
            </a:r>
            <a:endParaRPr sz="1950">
              <a:latin typeface="Lucida Sans"/>
              <a:cs typeface="Lucida Sans"/>
            </a:endParaRPr>
          </a:p>
          <a:p>
            <a:pPr marR="6985" algn="r">
              <a:lnSpc>
                <a:spcPct val="100000"/>
              </a:lnSpc>
              <a:spcBef>
                <a:spcPts val="1220"/>
              </a:spcBef>
            </a:pPr>
            <a:r>
              <a:rPr sz="1950" b="1" spc="-15" dirty="0">
                <a:solidFill>
                  <a:srgbClr val="131F48"/>
                </a:solidFill>
                <a:latin typeface="Lucida Sans"/>
                <a:cs typeface="Lucida Sans"/>
              </a:rPr>
              <a:t>from </a:t>
            </a:r>
            <a:r>
              <a:rPr sz="1950" b="1" spc="15" dirty="0">
                <a:solidFill>
                  <a:srgbClr val="131F48"/>
                </a:solidFill>
                <a:latin typeface="Lucida Sans"/>
                <a:cs typeface="Lucida Sans"/>
              </a:rPr>
              <a:t>their </a:t>
            </a:r>
            <a:r>
              <a:rPr sz="1950" b="1" spc="-30" dirty="0">
                <a:solidFill>
                  <a:srgbClr val="131F48"/>
                </a:solidFill>
                <a:latin typeface="Lucida Sans"/>
                <a:cs typeface="Lucida Sans"/>
              </a:rPr>
              <a:t>opinions </a:t>
            </a:r>
            <a:r>
              <a:rPr sz="1950" b="1" spc="10" dirty="0">
                <a:solidFill>
                  <a:srgbClr val="131F48"/>
                </a:solidFill>
                <a:latin typeface="Lucida Sans"/>
                <a:cs typeface="Lucida Sans"/>
              </a:rPr>
              <a:t>about</a:t>
            </a:r>
            <a:r>
              <a:rPr sz="1950" b="1" spc="-445" dirty="0">
                <a:solidFill>
                  <a:srgbClr val="131F48"/>
                </a:solidFill>
                <a:latin typeface="Lucida Sans"/>
                <a:cs typeface="Lucida Sans"/>
              </a:rPr>
              <a:t> </a:t>
            </a:r>
            <a:r>
              <a:rPr sz="1950" b="1" spc="-40" dirty="0">
                <a:solidFill>
                  <a:srgbClr val="131F48"/>
                </a:solidFill>
                <a:latin typeface="Lucida Sans"/>
                <a:cs typeface="Lucida Sans"/>
              </a:rPr>
              <a:t>CDS.</a:t>
            </a:r>
            <a:endParaRPr sz="1950">
              <a:latin typeface="Lucida Sans"/>
              <a:cs typeface="Lucida Sans"/>
            </a:endParaRPr>
          </a:p>
        </p:txBody>
      </p:sp>
      <p:sp>
        <p:nvSpPr>
          <p:cNvPr id="57" name="object 57"/>
          <p:cNvSpPr txBox="1"/>
          <p:nvPr/>
        </p:nvSpPr>
        <p:spPr>
          <a:xfrm>
            <a:off x="11797021" y="5019011"/>
            <a:ext cx="5934710" cy="327660"/>
          </a:xfrm>
          <a:prstGeom prst="rect">
            <a:avLst/>
          </a:prstGeom>
        </p:spPr>
        <p:txBody>
          <a:bodyPr vert="horz" wrap="square" lIns="0" tIns="16510" rIns="0" bIns="0" rtlCol="0">
            <a:spAutoFit/>
          </a:bodyPr>
          <a:lstStyle/>
          <a:p>
            <a:pPr marL="12700">
              <a:lnSpc>
                <a:spcPct val="100000"/>
              </a:lnSpc>
              <a:spcBef>
                <a:spcPts val="130"/>
              </a:spcBef>
            </a:pPr>
            <a:r>
              <a:rPr sz="1950" b="1" spc="10" dirty="0">
                <a:solidFill>
                  <a:srgbClr val="131F48"/>
                </a:solidFill>
                <a:latin typeface="Lucida Sans"/>
                <a:cs typeface="Lucida Sans"/>
              </a:rPr>
              <a:t>Pre</a:t>
            </a:r>
            <a:r>
              <a:rPr sz="1950" b="1" spc="-114" dirty="0">
                <a:solidFill>
                  <a:srgbClr val="131F48"/>
                </a:solidFill>
                <a:latin typeface="Lucida Sans"/>
                <a:cs typeface="Lucida Sans"/>
              </a:rPr>
              <a:t> </a:t>
            </a:r>
            <a:r>
              <a:rPr sz="1950" b="1" spc="5" dirty="0">
                <a:solidFill>
                  <a:srgbClr val="131F48"/>
                </a:solidFill>
                <a:latin typeface="Lucida Sans"/>
                <a:cs typeface="Lucida Sans"/>
              </a:rPr>
              <a:t>and</a:t>
            </a:r>
            <a:r>
              <a:rPr sz="1950" b="1" spc="-105" dirty="0">
                <a:solidFill>
                  <a:srgbClr val="131F48"/>
                </a:solidFill>
                <a:latin typeface="Lucida Sans"/>
                <a:cs typeface="Lucida Sans"/>
              </a:rPr>
              <a:t> </a:t>
            </a:r>
            <a:r>
              <a:rPr sz="1950" b="1" spc="-40" dirty="0">
                <a:solidFill>
                  <a:srgbClr val="131F48"/>
                </a:solidFill>
                <a:latin typeface="Lucida Sans"/>
                <a:cs typeface="Lucida Sans"/>
              </a:rPr>
              <a:t>During</a:t>
            </a:r>
            <a:r>
              <a:rPr sz="1950" b="1" spc="-140" dirty="0">
                <a:solidFill>
                  <a:srgbClr val="131F48"/>
                </a:solidFill>
                <a:latin typeface="Lucida Sans"/>
                <a:cs typeface="Lucida Sans"/>
              </a:rPr>
              <a:t> </a:t>
            </a:r>
            <a:r>
              <a:rPr sz="1950" b="1" spc="-70" dirty="0">
                <a:solidFill>
                  <a:srgbClr val="131F48"/>
                </a:solidFill>
                <a:latin typeface="Lucida Sans"/>
                <a:cs typeface="Lucida Sans"/>
              </a:rPr>
              <a:t>COVID-19</a:t>
            </a:r>
            <a:r>
              <a:rPr sz="1950" b="1" spc="-100" dirty="0">
                <a:solidFill>
                  <a:srgbClr val="131F48"/>
                </a:solidFill>
                <a:latin typeface="Lucida Sans"/>
                <a:cs typeface="Lucida Sans"/>
              </a:rPr>
              <a:t> </a:t>
            </a:r>
            <a:r>
              <a:rPr sz="1950" b="1" spc="-35" dirty="0">
                <a:solidFill>
                  <a:srgbClr val="131F48"/>
                </a:solidFill>
                <a:latin typeface="Lucida Sans"/>
                <a:cs typeface="Lucida Sans"/>
              </a:rPr>
              <a:t>(Dones</a:t>
            </a:r>
            <a:r>
              <a:rPr sz="1950" b="1" spc="-130" dirty="0">
                <a:solidFill>
                  <a:srgbClr val="131F48"/>
                </a:solidFill>
                <a:latin typeface="Lucida Sans"/>
                <a:cs typeface="Lucida Sans"/>
              </a:rPr>
              <a:t> </a:t>
            </a:r>
            <a:r>
              <a:rPr sz="1950" b="1" spc="30" dirty="0">
                <a:solidFill>
                  <a:srgbClr val="131F48"/>
                </a:solidFill>
                <a:latin typeface="Lucida Sans"/>
                <a:cs typeface="Lucida Sans"/>
              </a:rPr>
              <a:t>&amp;</a:t>
            </a:r>
            <a:r>
              <a:rPr sz="1950" b="1" spc="-114" dirty="0">
                <a:solidFill>
                  <a:srgbClr val="131F48"/>
                </a:solidFill>
                <a:latin typeface="Lucida Sans"/>
                <a:cs typeface="Lucida Sans"/>
              </a:rPr>
              <a:t> </a:t>
            </a:r>
            <a:r>
              <a:rPr sz="1950" b="1" spc="-45" dirty="0">
                <a:solidFill>
                  <a:srgbClr val="131F48"/>
                </a:solidFill>
                <a:latin typeface="Lucida Sans"/>
                <a:cs typeface="Lucida Sans"/>
              </a:rPr>
              <a:t>Young,</a:t>
            </a:r>
            <a:r>
              <a:rPr sz="1950" b="1" spc="-114" dirty="0">
                <a:solidFill>
                  <a:srgbClr val="131F48"/>
                </a:solidFill>
                <a:latin typeface="Lucida Sans"/>
                <a:cs typeface="Lucida Sans"/>
              </a:rPr>
              <a:t> </a:t>
            </a:r>
            <a:r>
              <a:rPr sz="1950" b="1" spc="-105" dirty="0">
                <a:solidFill>
                  <a:srgbClr val="131F48"/>
                </a:solidFill>
                <a:latin typeface="Lucida Sans"/>
                <a:cs typeface="Lucida Sans"/>
              </a:rPr>
              <a:t>2020)</a:t>
            </a:r>
            <a:endParaRPr sz="1950">
              <a:latin typeface="Lucida Sans"/>
              <a:cs typeface="Lucid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05339" y="2785124"/>
            <a:ext cx="9182319" cy="1578555"/>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471432" y="3141778"/>
            <a:ext cx="8258566" cy="804616"/>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2433847" y="2693033"/>
            <a:ext cx="1663700" cy="252095"/>
          </a:xfrm>
          <a:prstGeom prst="rect">
            <a:avLst/>
          </a:prstGeom>
        </p:spPr>
        <p:txBody>
          <a:bodyPr vert="horz" wrap="square" lIns="0" tIns="17145" rIns="0" bIns="0" rtlCol="0">
            <a:spAutoFit/>
          </a:bodyPr>
          <a:lstStyle/>
          <a:p>
            <a:pPr marL="12700">
              <a:lnSpc>
                <a:spcPct val="100000"/>
              </a:lnSpc>
              <a:spcBef>
                <a:spcPts val="135"/>
              </a:spcBef>
            </a:pPr>
            <a:r>
              <a:rPr sz="1450" b="1" spc="100" dirty="0">
                <a:solidFill>
                  <a:srgbClr val="ACB9E9"/>
                </a:solidFill>
                <a:latin typeface="Lucida Sans"/>
                <a:cs typeface="Lucida Sans"/>
              </a:rPr>
              <a:t>THE</a:t>
            </a:r>
            <a:r>
              <a:rPr sz="1450" b="1" spc="370" dirty="0">
                <a:solidFill>
                  <a:srgbClr val="ACB9E9"/>
                </a:solidFill>
                <a:latin typeface="Lucida Sans"/>
                <a:cs typeface="Lucida Sans"/>
              </a:rPr>
              <a:t> </a:t>
            </a:r>
            <a:r>
              <a:rPr sz="1450" b="1" spc="40" dirty="0">
                <a:solidFill>
                  <a:srgbClr val="ACB9E9"/>
                </a:solidFill>
                <a:latin typeface="Lucida Sans"/>
                <a:cs typeface="Lucida Sans"/>
              </a:rPr>
              <a:t>P</a:t>
            </a:r>
            <a:r>
              <a:rPr sz="1450" b="1" spc="-215" dirty="0">
                <a:solidFill>
                  <a:srgbClr val="ACB9E9"/>
                </a:solidFill>
                <a:latin typeface="Lucida Sans"/>
                <a:cs typeface="Lucida Sans"/>
              </a:rPr>
              <a:t> </a:t>
            </a:r>
            <a:r>
              <a:rPr sz="1450" b="1" spc="-25" dirty="0">
                <a:solidFill>
                  <a:srgbClr val="ACB9E9"/>
                </a:solidFill>
                <a:latin typeface="Lucida Sans"/>
                <a:cs typeface="Lucida Sans"/>
              </a:rPr>
              <a:t>R</a:t>
            </a:r>
            <a:r>
              <a:rPr sz="1450" b="1" spc="-210" dirty="0">
                <a:solidFill>
                  <a:srgbClr val="ACB9E9"/>
                </a:solidFill>
                <a:latin typeface="Lucida Sans"/>
                <a:cs typeface="Lucida Sans"/>
              </a:rPr>
              <a:t> </a:t>
            </a:r>
            <a:r>
              <a:rPr sz="1450" b="1" spc="-15" dirty="0">
                <a:solidFill>
                  <a:srgbClr val="ACB9E9"/>
                </a:solidFill>
                <a:latin typeface="Lucida Sans"/>
                <a:cs typeface="Lucida Sans"/>
              </a:rPr>
              <a:t>O</a:t>
            </a:r>
            <a:r>
              <a:rPr sz="1450" b="1" spc="-210" dirty="0">
                <a:solidFill>
                  <a:srgbClr val="ACB9E9"/>
                </a:solidFill>
                <a:latin typeface="Lucida Sans"/>
                <a:cs typeface="Lucida Sans"/>
              </a:rPr>
              <a:t> </a:t>
            </a:r>
            <a:r>
              <a:rPr sz="1450" b="1" spc="175" dirty="0">
                <a:solidFill>
                  <a:srgbClr val="ACB9E9"/>
                </a:solidFill>
                <a:latin typeface="Lucida Sans"/>
                <a:cs typeface="Lucida Sans"/>
              </a:rPr>
              <a:t>BLE</a:t>
            </a:r>
            <a:r>
              <a:rPr sz="1450" b="1" spc="-215" dirty="0">
                <a:solidFill>
                  <a:srgbClr val="ACB9E9"/>
                </a:solidFill>
                <a:latin typeface="Lucida Sans"/>
                <a:cs typeface="Lucida Sans"/>
              </a:rPr>
              <a:t> </a:t>
            </a:r>
            <a:r>
              <a:rPr sz="1450" b="1" spc="80" dirty="0">
                <a:solidFill>
                  <a:srgbClr val="ACB9E9"/>
                </a:solidFill>
                <a:latin typeface="Lucida Sans"/>
                <a:cs typeface="Lucida Sans"/>
              </a:rPr>
              <a:t>M</a:t>
            </a:r>
            <a:endParaRPr sz="1450">
              <a:latin typeface="Lucida Sans"/>
              <a:cs typeface="Lucida Sans"/>
            </a:endParaRPr>
          </a:p>
        </p:txBody>
      </p:sp>
      <p:sp>
        <p:nvSpPr>
          <p:cNvPr id="5" name="object 5"/>
          <p:cNvSpPr/>
          <p:nvPr/>
        </p:nvSpPr>
        <p:spPr>
          <a:xfrm>
            <a:off x="143277" y="0"/>
            <a:ext cx="1520752" cy="1498129"/>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51033" y="284041"/>
            <a:ext cx="706333" cy="706333"/>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1623337" y="404045"/>
            <a:ext cx="1459865" cy="478155"/>
          </a:xfrm>
          <a:prstGeom prst="rect">
            <a:avLst/>
          </a:prstGeom>
        </p:spPr>
        <p:txBody>
          <a:bodyPr vert="horz" wrap="square" lIns="0" tIns="14604" rIns="0" bIns="0" rtlCol="0">
            <a:spAutoFit/>
          </a:bodyPr>
          <a:lstStyle/>
          <a:p>
            <a:pPr marL="12700">
              <a:lnSpc>
                <a:spcPct val="100000"/>
              </a:lnSpc>
              <a:spcBef>
                <a:spcPts val="114"/>
              </a:spcBef>
            </a:pPr>
            <a:r>
              <a:rPr sz="2950" spc="-5" dirty="0">
                <a:solidFill>
                  <a:srgbClr val="131F48"/>
                </a:solidFill>
              </a:rPr>
              <a:t>C</a:t>
            </a:r>
            <a:r>
              <a:rPr sz="2950" spc="10" dirty="0">
                <a:solidFill>
                  <a:srgbClr val="131F48"/>
                </a:solidFill>
              </a:rPr>
              <a:t>P</a:t>
            </a:r>
            <a:r>
              <a:rPr sz="2950" spc="-370" dirty="0">
                <a:solidFill>
                  <a:srgbClr val="131F48"/>
                </a:solidFill>
              </a:rPr>
              <a:t>E</a:t>
            </a:r>
            <a:r>
              <a:rPr sz="2950" spc="55" dirty="0">
                <a:solidFill>
                  <a:srgbClr val="131F48"/>
                </a:solidFill>
              </a:rPr>
              <a:t>2</a:t>
            </a:r>
            <a:r>
              <a:rPr sz="2950" spc="295" dirty="0">
                <a:solidFill>
                  <a:srgbClr val="131F48"/>
                </a:solidFill>
              </a:rPr>
              <a:t>0</a:t>
            </a:r>
            <a:r>
              <a:rPr sz="2950" spc="285" dirty="0">
                <a:solidFill>
                  <a:srgbClr val="131F48"/>
                </a:solidFill>
              </a:rPr>
              <a:t>5</a:t>
            </a:r>
            <a:endParaRPr sz="2950"/>
          </a:p>
        </p:txBody>
      </p:sp>
      <p:sp>
        <p:nvSpPr>
          <p:cNvPr id="8" name="object 8"/>
          <p:cNvSpPr txBox="1"/>
          <p:nvPr/>
        </p:nvSpPr>
        <p:spPr>
          <a:xfrm>
            <a:off x="16517587" y="522845"/>
            <a:ext cx="2850515" cy="252095"/>
          </a:xfrm>
          <a:prstGeom prst="rect">
            <a:avLst/>
          </a:prstGeom>
        </p:spPr>
        <p:txBody>
          <a:bodyPr vert="horz" wrap="square" lIns="0" tIns="17145" rIns="0" bIns="0" rtlCol="0">
            <a:spAutoFit/>
          </a:bodyPr>
          <a:lstStyle/>
          <a:p>
            <a:pPr marL="12700">
              <a:lnSpc>
                <a:spcPct val="100000"/>
              </a:lnSpc>
              <a:spcBef>
                <a:spcPts val="1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9" name="object 9"/>
          <p:cNvSpPr txBox="1"/>
          <p:nvPr/>
        </p:nvSpPr>
        <p:spPr>
          <a:xfrm>
            <a:off x="2422602" y="4228355"/>
            <a:ext cx="8345170" cy="2287905"/>
          </a:xfrm>
          <a:prstGeom prst="rect">
            <a:avLst/>
          </a:prstGeom>
        </p:spPr>
        <p:txBody>
          <a:bodyPr vert="horz" wrap="square" lIns="0" tIns="12065" rIns="0" bIns="0" rtlCol="0">
            <a:spAutoFit/>
          </a:bodyPr>
          <a:lstStyle/>
          <a:p>
            <a:pPr marL="12700" marR="5080">
              <a:lnSpc>
                <a:spcPct val="152200"/>
              </a:lnSpc>
              <a:spcBef>
                <a:spcPts val="95"/>
              </a:spcBef>
            </a:pPr>
            <a:r>
              <a:rPr sz="1950" b="1" spc="15" dirty="0">
                <a:solidFill>
                  <a:srgbClr val="131F48"/>
                </a:solidFill>
                <a:latin typeface="Lucida Sans"/>
                <a:cs typeface="Lucida Sans"/>
              </a:rPr>
              <a:t>Under</a:t>
            </a:r>
            <a:r>
              <a:rPr sz="1950" b="1" spc="-114" dirty="0">
                <a:solidFill>
                  <a:srgbClr val="131F48"/>
                </a:solidFill>
                <a:latin typeface="Lucida Sans"/>
                <a:cs typeface="Lucida Sans"/>
              </a:rPr>
              <a:t> </a:t>
            </a:r>
            <a:r>
              <a:rPr sz="1950" b="1" spc="-20" dirty="0">
                <a:solidFill>
                  <a:srgbClr val="131F48"/>
                </a:solidFill>
                <a:latin typeface="Lucida Sans"/>
                <a:cs typeface="Lucida Sans"/>
              </a:rPr>
              <a:t>conditions</a:t>
            </a:r>
            <a:r>
              <a:rPr sz="1950" b="1" spc="-120" dirty="0">
                <a:solidFill>
                  <a:srgbClr val="131F48"/>
                </a:solidFill>
                <a:latin typeface="Lucida Sans"/>
                <a:cs typeface="Lucida Sans"/>
              </a:rPr>
              <a:t> </a:t>
            </a:r>
            <a:r>
              <a:rPr sz="1950" b="1" spc="-35" dirty="0">
                <a:solidFill>
                  <a:srgbClr val="131F48"/>
                </a:solidFill>
                <a:latin typeface="Lucida Sans"/>
                <a:cs typeface="Lucida Sans"/>
              </a:rPr>
              <a:t>of</a:t>
            </a:r>
            <a:r>
              <a:rPr sz="1950" b="1" spc="-100" dirty="0">
                <a:solidFill>
                  <a:srgbClr val="131F48"/>
                </a:solidFill>
                <a:latin typeface="Lucida Sans"/>
                <a:cs typeface="Lucida Sans"/>
              </a:rPr>
              <a:t> </a:t>
            </a:r>
            <a:r>
              <a:rPr sz="1950" b="1" spc="-65" dirty="0">
                <a:solidFill>
                  <a:srgbClr val="131F48"/>
                </a:solidFill>
                <a:latin typeface="Lucida Sans"/>
                <a:cs typeface="Lucida Sans"/>
              </a:rPr>
              <a:t>growing</a:t>
            </a:r>
            <a:r>
              <a:rPr sz="1950" b="1" spc="-114" dirty="0">
                <a:solidFill>
                  <a:srgbClr val="131F48"/>
                </a:solidFill>
                <a:latin typeface="Lucida Sans"/>
                <a:cs typeface="Lucida Sans"/>
              </a:rPr>
              <a:t> </a:t>
            </a:r>
            <a:r>
              <a:rPr sz="1950" b="1" dirty="0">
                <a:solidFill>
                  <a:srgbClr val="131F48"/>
                </a:solidFill>
                <a:latin typeface="Lucida Sans"/>
                <a:cs typeface="Lucida Sans"/>
              </a:rPr>
              <a:t>competition</a:t>
            </a:r>
            <a:r>
              <a:rPr sz="1950" b="1" spc="-80" dirty="0">
                <a:solidFill>
                  <a:srgbClr val="131F48"/>
                </a:solidFill>
                <a:latin typeface="Lucida Sans"/>
                <a:cs typeface="Lucida Sans"/>
              </a:rPr>
              <a:t> </a:t>
            </a:r>
            <a:r>
              <a:rPr sz="1950" b="1" spc="-5" dirty="0">
                <a:solidFill>
                  <a:srgbClr val="131F48"/>
                </a:solidFill>
                <a:latin typeface="Lucida Sans"/>
                <a:cs typeface="Lucida Sans"/>
              </a:rPr>
              <a:t>in</a:t>
            </a:r>
            <a:r>
              <a:rPr sz="1950" b="1" spc="-120" dirty="0">
                <a:solidFill>
                  <a:srgbClr val="131F48"/>
                </a:solidFill>
                <a:latin typeface="Lucida Sans"/>
                <a:cs typeface="Lucida Sans"/>
              </a:rPr>
              <a:t> </a:t>
            </a:r>
            <a:r>
              <a:rPr sz="1950" b="1" spc="35" dirty="0">
                <a:solidFill>
                  <a:srgbClr val="131F48"/>
                </a:solidFill>
                <a:latin typeface="Lucida Sans"/>
                <a:cs typeface="Lucida Sans"/>
              </a:rPr>
              <a:t>the</a:t>
            </a:r>
            <a:r>
              <a:rPr sz="1950" b="1" spc="-105" dirty="0">
                <a:solidFill>
                  <a:srgbClr val="131F48"/>
                </a:solidFill>
                <a:latin typeface="Lucida Sans"/>
                <a:cs typeface="Lucida Sans"/>
              </a:rPr>
              <a:t> </a:t>
            </a:r>
            <a:r>
              <a:rPr sz="1950" b="1" spc="-50" dirty="0">
                <a:solidFill>
                  <a:srgbClr val="131F48"/>
                </a:solidFill>
                <a:latin typeface="Lucida Sans"/>
                <a:cs typeface="Lucida Sans"/>
              </a:rPr>
              <a:t>CEP</a:t>
            </a:r>
            <a:r>
              <a:rPr sz="1950" b="1" spc="-100" dirty="0">
                <a:solidFill>
                  <a:srgbClr val="131F48"/>
                </a:solidFill>
                <a:latin typeface="Lucida Sans"/>
                <a:cs typeface="Lucida Sans"/>
              </a:rPr>
              <a:t> </a:t>
            </a:r>
            <a:r>
              <a:rPr sz="1950" b="1" spc="20" dirty="0">
                <a:solidFill>
                  <a:srgbClr val="131F48"/>
                </a:solidFill>
                <a:latin typeface="Lucida Sans"/>
                <a:cs typeface="Lucida Sans"/>
              </a:rPr>
              <a:t>market</a:t>
            </a:r>
            <a:r>
              <a:rPr sz="1950" b="1" spc="-90" dirty="0">
                <a:solidFill>
                  <a:srgbClr val="131F48"/>
                </a:solidFill>
                <a:latin typeface="Lucida Sans"/>
                <a:cs typeface="Lucida Sans"/>
              </a:rPr>
              <a:t> </a:t>
            </a:r>
            <a:r>
              <a:rPr sz="1950" b="1" spc="-15" dirty="0">
                <a:solidFill>
                  <a:srgbClr val="131F48"/>
                </a:solidFill>
                <a:latin typeface="Lucida Sans"/>
                <a:cs typeface="Lucida Sans"/>
              </a:rPr>
              <a:t>driven  </a:t>
            </a:r>
            <a:r>
              <a:rPr sz="1950" b="1" spc="-55" dirty="0">
                <a:solidFill>
                  <a:srgbClr val="131F48"/>
                </a:solidFill>
                <a:latin typeface="Lucida Sans"/>
                <a:cs typeface="Lucida Sans"/>
              </a:rPr>
              <a:t>by</a:t>
            </a:r>
            <a:r>
              <a:rPr sz="1950" b="1" spc="-110" dirty="0">
                <a:solidFill>
                  <a:srgbClr val="131F48"/>
                </a:solidFill>
                <a:latin typeface="Lucida Sans"/>
                <a:cs typeface="Lucida Sans"/>
              </a:rPr>
              <a:t> </a:t>
            </a:r>
            <a:r>
              <a:rPr sz="1950" b="1" spc="35" dirty="0">
                <a:solidFill>
                  <a:srgbClr val="131F48"/>
                </a:solidFill>
                <a:latin typeface="Lucida Sans"/>
                <a:cs typeface="Lucida Sans"/>
              </a:rPr>
              <a:t>the</a:t>
            </a:r>
            <a:r>
              <a:rPr sz="1950" b="1" spc="-105" dirty="0">
                <a:solidFill>
                  <a:srgbClr val="131F48"/>
                </a:solidFill>
                <a:latin typeface="Lucida Sans"/>
                <a:cs typeface="Lucida Sans"/>
              </a:rPr>
              <a:t> </a:t>
            </a:r>
            <a:r>
              <a:rPr sz="1950" b="1" spc="-5" dirty="0">
                <a:solidFill>
                  <a:srgbClr val="131F48"/>
                </a:solidFill>
                <a:latin typeface="Lucida Sans"/>
                <a:cs typeface="Lucida Sans"/>
              </a:rPr>
              <a:t>development</a:t>
            </a:r>
            <a:r>
              <a:rPr sz="1950" b="1" spc="-100" dirty="0">
                <a:solidFill>
                  <a:srgbClr val="131F48"/>
                </a:solidFill>
                <a:latin typeface="Lucida Sans"/>
                <a:cs typeface="Lucida Sans"/>
              </a:rPr>
              <a:t> </a:t>
            </a:r>
            <a:r>
              <a:rPr sz="1950" b="1" spc="-35" dirty="0">
                <a:solidFill>
                  <a:srgbClr val="131F48"/>
                </a:solidFill>
                <a:latin typeface="Lucida Sans"/>
                <a:cs typeface="Lucida Sans"/>
              </a:rPr>
              <a:t>of</a:t>
            </a:r>
            <a:r>
              <a:rPr sz="1950" b="1" spc="-120" dirty="0">
                <a:solidFill>
                  <a:srgbClr val="131F48"/>
                </a:solidFill>
                <a:latin typeface="Lucida Sans"/>
                <a:cs typeface="Lucida Sans"/>
              </a:rPr>
              <a:t> </a:t>
            </a:r>
            <a:r>
              <a:rPr sz="1950" b="1" spc="5" dirty="0">
                <a:solidFill>
                  <a:srgbClr val="131F48"/>
                </a:solidFill>
                <a:latin typeface="Lucida Sans"/>
                <a:cs typeface="Lucida Sans"/>
              </a:rPr>
              <a:t>e-commerce</a:t>
            </a:r>
            <a:r>
              <a:rPr sz="1950" b="1" spc="-70" dirty="0">
                <a:solidFill>
                  <a:srgbClr val="131F48"/>
                </a:solidFill>
                <a:latin typeface="Lucida Sans"/>
                <a:cs typeface="Lucida Sans"/>
              </a:rPr>
              <a:t> </a:t>
            </a:r>
            <a:r>
              <a:rPr sz="1950" b="1" spc="-40" dirty="0">
                <a:solidFill>
                  <a:srgbClr val="131F48"/>
                </a:solidFill>
                <a:latin typeface="Lucida Sans"/>
                <a:cs typeface="Lucida Sans"/>
              </a:rPr>
              <a:t>as</a:t>
            </a:r>
            <a:r>
              <a:rPr sz="1950" b="1" spc="-105" dirty="0">
                <a:solidFill>
                  <a:srgbClr val="131F48"/>
                </a:solidFill>
                <a:latin typeface="Lucida Sans"/>
                <a:cs typeface="Lucida Sans"/>
              </a:rPr>
              <a:t> </a:t>
            </a:r>
            <a:r>
              <a:rPr sz="1950" b="1" spc="-5" dirty="0">
                <a:solidFill>
                  <a:srgbClr val="131F48"/>
                </a:solidFill>
                <a:latin typeface="Lucida Sans"/>
                <a:cs typeface="Lucida Sans"/>
              </a:rPr>
              <a:t>well</a:t>
            </a:r>
            <a:r>
              <a:rPr sz="1950" b="1" spc="-114" dirty="0">
                <a:solidFill>
                  <a:srgbClr val="131F48"/>
                </a:solidFill>
                <a:latin typeface="Lucida Sans"/>
                <a:cs typeface="Lucida Sans"/>
              </a:rPr>
              <a:t> </a:t>
            </a:r>
            <a:r>
              <a:rPr sz="1950" b="1" spc="-40" dirty="0">
                <a:solidFill>
                  <a:srgbClr val="131F48"/>
                </a:solidFill>
                <a:latin typeface="Lucida Sans"/>
                <a:cs typeface="Lucida Sans"/>
              </a:rPr>
              <a:t>as</a:t>
            </a:r>
            <a:r>
              <a:rPr sz="1950" b="1" spc="-105" dirty="0">
                <a:solidFill>
                  <a:srgbClr val="131F48"/>
                </a:solidFill>
                <a:latin typeface="Lucida Sans"/>
                <a:cs typeface="Lucida Sans"/>
              </a:rPr>
              <a:t> </a:t>
            </a:r>
            <a:r>
              <a:rPr sz="1950" b="1" spc="-30" dirty="0">
                <a:solidFill>
                  <a:srgbClr val="131F48"/>
                </a:solidFill>
                <a:latin typeface="Lucida Sans"/>
                <a:cs typeface="Lucida Sans"/>
              </a:rPr>
              <a:t>increasing</a:t>
            </a:r>
            <a:r>
              <a:rPr sz="1950" b="1" spc="-114" dirty="0">
                <a:solidFill>
                  <a:srgbClr val="131F48"/>
                </a:solidFill>
                <a:latin typeface="Lucida Sans"/>
                <a:cs typeface="Lucida Sans"/>
              </a:rPr>
              <a:t> </a:t>
            </a:r>
            <a:r>
              <a:rPr sz="1950" b="1" dirty="0">
                <a:solidFill>
                  <a:srgbClr val="131F48"/>
                </a:solidFill>
                <a:latin typeface="Lucida Sans"/>
                <a:cs typeface="Lucida Sans"/>
              </a:rPr>
              <a:t>customer  expectations, </a:t>
            </a:r>
            <a:r>
              <a:rPr sz="1950" b="1" spc="35" dirty="0">
                <a:solidFill>
                  <a:srgbClr val="131F48"/>
                </a:solidFill>
                <a:latin typeface="Lucida Sans"/>
                <a:cs typeface="Lucida Sans"/>
              </a:rPr>
              <a:t>the </a:t>
            </a:r>
            <a:r>
              <a:rPr sz="1950" b="1" dirty="0">
                <a:solidFill>
                  <a:srgbClr val="131F48"/>
                </a:solidFill>
                <a:latin typeface="Lucida Sans"/>
                <a:cs typeface="Lucida Sans"/>
              </a:rPr>
              <a:t>improvement </a:t>
            </a:r>
            <a:r>
              <a:rPr sz="1950" b="1" spc="-35" dirty="0">
                <a:solidFill>
                  <a:srgbClr val="131F48"/>
                </a:solidFill>
                <a:latin typeface="Lucida Sans"/>
                <a:cs typeface="Lucida Sans"/>
              </a:rPr>
              <a:t>of </a:t>
            </a:r>
            <a:r>
              <a:rPr sz="1950" b="1" spc="35" dirty="0">
                <a:solidFill>
                  <a:srgbClr val="131F48"/>
                </a:solidFill>
                <a:latin typeface="Lucida Sans"/>
                <a:cs typeface="Lucida Sans"/>
              </a:rPr>
              <a:t>the </a:t>
            </a:r>
            <a:r>
              <a:rPr sz="1950" b="1" dirty="0">
                <a:solidFill>
                  <a:srgbClr val="131F48"/>
                </a:solidFill>
                <a:latin typeface="Lucida Sans"/>
                <a:cs typeface="Lucida Sans"/>
              </a:rPr>
              <a:t>quality </a:t>
            </a:r>
            <a:r>
              <a:rPr sz="1950" b="1" spc="-35" dirty="0">
                <a:solidFill>
                  <a:srgbClr val="131F48"/>
                </a:solidFill>
                <a:latin typeface="Lucida Sans"/>
                <a:cs typeface="Lucida Sans"/>
              </a:rPr>
              <a:t>of </a:t>
            </a:r>
            <a:r>
              <a:rPr sz="1950" b="1" spc="-80" dirty="0">
                <a:solidFill>
                  <a:srgbClr val="131F48"/>
                </a:solidFill>
                <a:latin typeface="Lucida Sans"/>
                <a:cs typeface="Lucida Sans"/>
              </a:rPr>
              <a:t>CDS </a:t>
            </a:r>
            <a:r>
              <a:rPr sz="1950" b="1" spc="-75" dirty="0">
                <a:solidFill>
                  <a:srgbClr val="131F48"/>
                </a:solidFill>
                <a:latin typeface="Lucida Sans"/>
                <a:cs typeface="Lucida Sans"/>
              </a:rPr>
              <a:t>is </a:t>
            </a:r>
            <a:r>
              <a:rPr sz="1950" b="1" spc="10" dirty="0">
                <a:solidFill>
                  <a:srgbClr val="131F48"/>
                </a:solidFill>
                <a:latin typeface="Lucida Sans"/>
                <a:cs typeface="Lucida Sans"/>
              </a:rPr>
              <a:t>one </a:t>
            </a:r>
            <a:r>
              <a:rPr sz="1950" b="1" spc="-35" dirty="0">
                <a:solidFill>
                  <a:srgbClr val="131F48"/>
                </a:solidFill>
                <a:latin typeface="Lucida Sans"/>
                <a:cs typeface="Lucida Sans"/>
              </a:rPr>
              <a:t>of </a:t>
            </a:r>
            <a:r>
              <a:rPr sz="1950" b="1" spc="35" dirty="0">
                <a:solidFill>
                  <a:srgbClr val="131F48"/>
                </a:solidFill>
                <a:latin typeface="Lucida Sans"/>
                <a:cs typeface="Lucida Sans"/>
              </a:rPr>
              <a:t>the  </a:t>
            </a:r>
            <a:r>
              <a:rPr sz="1950" b="1" spc="-15" dirty="0">
                <a:solidFill>
                  <a:srgbClr val="131F48"/>
                </a:solidFill>
                <a:latin typeface="Lucida Sans"/>
                <a:cs typeface="Lucida Sans"/>
              </a:rPr>
              <a:t>essential </a:t>
            </a:r>
            <a:r>
              <a:rPr sz="1950" b="1" spc="-25" dirty="0">
                <a:solidFill>
                  <a:srgbClr val="131F48"/>
                </a:solidFill>
                <a:latin typeface="Lucida Sans"/>
                <a:cs typeface="Lucida Sans"/>
              </a:rPr>
              <a:t>objectives </a:t>
            </a:r>
            <a:r>
              <a:rPr sz="1950" b="1" spc="-15" dirty="0">
                <a:solidFill>
                  <a:srgbClr val="131F48"/>
                </a:solidFill>
                <a:latin typeface="Lucida Sans"/>
                <a:cs typeface="Lucida Sans"/>
              </a:rPr>
              <a:t>for </a:t>
            </a:r>
            <a:r>
              <a:rPr sz="1950" b="1" spc="-55" dirty="0">
                <a:solidFill>
                  <a:srgbClr val="131F48"/>
                </a:solidFill>
                <a:latin typeface="Lucida Sans"/>
                <a:cs typeface="Lucida Sans"/>
              </a:rPr>
              <a:t>logistics </a:t>
            </a:r>
            <a:r>
              <a:rPr sz="1950" b="1" spc="-15" dirty="0">
                <a:solidFill>
                  <a:srgbClr val="131F48"/>
                </a:solidFill>
                <a:latin typeface="Lucida Sans"/>
                <a:cs typeface="Lucida Sans"/>
              </a:rPr>
              <a:t>companies </a:t>
            </a:r>
            <a:r>
              <a:rPr sz="1950" b="1" spc="5" dirty="0">
                <a:solidFill>
                  <a:srgbClr val="131F48"/>
                </a:solidFill>
                <a:latin typeface="Lucida Sans"/>
                <a:cs typeface="Lucida Sans"/>
              </a:rPr>
              <a:t>and </a:t>
            </a:r>
            <a:r>
              <a:rPr sz="1950" b="1" spc="45" dirty="0">
                <a:solidFill>
                  <a:srgbClr val="131F48"/>
                </a:solidFill>
                <a:latin typeface="Lucida Sans"/>
                <a:cs typeface="Lucida Sans"/>
              </a:rPr>
              <a:t>a </a:t>
            </a:r>
            <a:r>
              <a:rPr sz="1950" b="1" spc="-10" dirty="0">
                <a:solidFill>
                  <a:srgbClr val="131F48"/>
                </a:solidFill>
                <a:latin typeface="Lucida Sans"/>
                <a:cs typeface="Lucida Sans"/>
              </a:rPr>
              <a:t>crucial </a:t>
            </a:r>
            <a:r>
              <a:rPr sz="1950" b="1" dirty="0">
                <a:solidFill>
                  <a:srgbClr val="131F48"/>
                </a:solidFill>
                <a:latin typeface="Lucida Sans"/>
                <a:cs typeface="Lucida Sans"/>
              </a:rPr>
              <a:t>factor </a:t>
            </a:r>
            <a:r>
              <a:rPr sz="1950" b="1" spc="-5" dirty="0">
                <a:solidFill>
                  <a:srgbClr val="131F48"/>
                </a:solidFill>
                <a:latin typeface="Lucida Sans"/>
                <a:cs typeface="Lucida Sans"/>
              </a:rPr>
              <a:t>in  </a:t>
            </a:r>
            <a:r>
              <a:rPr sz="1950" b="1" spc="-45" dirty="0">
                <a:solidFill>
                  <a:srgbClr val="131F48"/>
                </a:solidFill>
                <a:latin typeface="Lucida Sans"/>
                <a:cs typeface="Lucida Sans"/>
              </a:rPr>
              <a:t>gaining</a:t>
            </a:r>
            <a:r>
              <a:rPr sz="1950" b="1" spc="-120" dirty="0">
                <a:solidFill>
                  <a:srgbClr val="131F48"/>
                </a:solidFill>
                <a:latin typeface="Lucida Sans"/>
                <a:cs typeface="Lucida Sans"/>
              </a:rPr>
              <a:t> </a:t>
            </a:r>
            <a:r>
              <a:rPr sz="1950" b="1" spc="-15" dirty="0">
                <a:solidFill>
                  <a:srgbClr val="131F48"/>
                </a:solidFill>
                <a:latin typeface="Lucida Sans"/>
                <a:cs typeface="Lucida Sans"/>
              </a:rPr>
              <a:t>competitiveness</a:t>
            </a:r>
            <a:r>
              <a:rPr sz="1950" b="1" spc="-125" dirty="0">
                <a:solidFill>
                  <a:srgbClr val="131F48"/>
                </a:solidFill>
                <a:latin typeface="Lucida Sans"/>
                <a:cs typeface="Lucida Sans"/>
              </a:rPr>
              <a:t> </a:t>
            </a:r>
            <a:r>
              <a:rPr sz="1950" b="1" spc="5" dirty="0">
                <a:solidFill>
                  <a:srgbClr val="131F48"/>
                </a:solidFill>
                <a:latin typeface="Lucida Sans"/>
                <a:cs typeface="Lucida Sans"/>
              </a:rPr>
              <a:t>and</a:t>
            </a:r>
            <a:r>
              <a:rPr sz="1950" b="1" spc="-95" dirty="0">
                <a:solidFill>
                  <a:srgbClr val="131F48"/>
                </a:solidFill>
                <a:latin typeface="Lucida Sans"/>
                <a:cs typeface="Lucida Sans"/>
              </a:rPr>
              <a:t> </a:t>
            </a:r>
            <a:r>
              <a:rPr sz="1950" b="1" spc="-55" dirty="0">
                <a:solidFill>
                  <a:srgbClr val="131F48"/>
                </a:solidFill>
                <a:latin typeface="Lucida Sans"/>
                <a:cs typeface="Lucida Sans"/>
              </a:rPr>
              <a:t>success</a:t>
            </a:r>
            <a:r>
              <a:rPr sz="1950" b="1" spc="-120" dirty="0">
                <a:solidFill>
                  <a:srgbClr val="131F48"/>
                </a:solidFill>
                <a:latin typeface="Lucida Sans"/>
                <a:cs typeface="Lucida Sans"/>
              </a:rPr>
              <a:t> </a:t>
            </a:r>
            <a:r>
              <a:rPr sz="1950" b="1" spc="-15" dirty="0">
                <a:solidFill>
                  <a:srgbClr val="131F48"/>
                </a:solidFill>
                <a:latin typeface="Lucida Sans"/>
                <a:cs typeface="Lucida Sans"/>
              </a:rPr>
              <a:t>for</a:t>
            </a:r>
            <a:r>
              <a:rPr sz="1950" b="1" spc="-120" dirty="0">
                <a:solidFill>
                  <a:srgbClr val="131F48"/>
                </a:solidFill>
                <a:latin typeface="Lucida Sans"/>
                <a:cs typeface="Lucida Sans"/>
              </a:rPr>
              <a:t> </a:t>
            </a:r>
            <a:r>
              <a:rPr sz="1950" b="1" dirty="0">
                <a:solidFill>
                  <a:srgbClr val="131F48"/>
                </a:solidFill>
                <a:latin typeface="Lucida Sans"/>
                <a:cs typeface="Lucida Sans"/>
              </a:rPr>
              <a:t>online</a:t>
            </a:r>
            <a:r>
              <a:rPr sz="1950" b="1" spc="-155" dirty="0">
                <a:solidFill>
                  <a:srgbClr val="131F48"/>
                </a:solidFill>
                <a:latin typeface="Lucida Sans"/>
                <a:cs typeface="Lucida Sans"/>
              </a:rPr>
              <a:t> </a:t>
            </a:r>
            <a:r>
              <a:rPr sz="1950" b="1" spc="-35" dirty="0">
                <a:solidFill>
                  <a:srgbClr val="131F48"/>
                </a:solidFill>
                <a:latin typeface="Lucida Sans"/>
                <a:cs typeface="Lucida Sans"/>
              </a:rPr>
              <a:t>shops.</a:t>
            </a:r>
            <a:endParaRPr sz="1950">
              <a:latin typeface="Lucida Sans"/>
              <a:cs typeface="Lucida Sans"/>
            </a:endParaRPr>
          </a:p>
        </p:txBody>
      </p:sp>
      <p:sp>
        <p:nvSpPr>
          <p:cNvPr id="10" name="object 10"/>
          <p:cNvSpPr/>
          <p:nvPr/>
        </p:nvSpPr>
        <p:spPr>
          <a:xfrm>
            <a:off x="10894120" y="1631353"/>
            <a:ext cx="7829980" cy="882287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1944822" y="2677027"/>
            <a:ext cx="5788914" cy="6673716"/>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369934" y="6789343"/>
            <a:ext cx="5354044" cy="1852553"/>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2370364" y="7146280"/>
            <a:ext cx="3996687" cy="95015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3003800" y="7101035"/>
            <a:ext cx="2038562" cy="696278"/>
          </a:xfrm>
          <a:prstGeom prst="rect">
            <a:avLst/>
          </a:prstGeom>
          <a:blipFill>
            <a:blip r:embed="rId11" cstate="print"/>
            <a:stretch>
              <a:fillRect/>
            </a:stretch>
          </a:blipFill>
        </p:spPr>
        <p:txBody>
          <a:bodyPr wrap="square" lIns="0" tIns="0" rIns="0" bIns="0" rtlCol="0"/>
          <a:lstStyle/>
          <a:p>
            <a:endParaRPr/>
          </a:p>
        </p:txBody>
      </p:sp>
      <p:sp>
        <p:nvSpPr>
          <p:cNvPr id="15" name="object 15"/>
          <p:cNvSpPr txBox="1"/>
          <p:nvPr/>
        </p:nvSpPr>
        <p:spPr>
          <a:xfrm>
            <a:off x="3265898" y="7248196"/>
            <a:ext cx="2802255" cy="694690"/>
          </a:xfrm>
          <a:prstGeom prst="rect">
            <a:avLst/>
          </a:prstGeom>
        </p:spPr>
        <p:txBody>
          <a:bodyPr vert="horz" wrap="square" lIns="0" tIns="38100" rIns="0" bIns="0" rtlCol="0">
            <a:spAutoFit/>
          </a:bodyPr>
          <a:lstStyle/>
          <a:p>
            <a:pPr marL="36195">
              <a:lnSpc>
                <a:spcPct val="100000"/>
              </a:lnSpc>
              <a:spcBef>
                <a:spcPts val="300"/>
              </a:spcBef>
            </a:pPr>
            <a:r>
              <a:rPr sz="1450" b="1" spc="95" dirty="0">
                <a:latin typeface="Arial"/>
                <a:cs typeface="Arial"/>
              </a:rPr>
              <a:t>Micu</a:t>
            </a:r>
            <a:r>
              <a:rPr sz="1450" b="1" spc="-85" dirty="0">
                <a:latin typeface="Arial"/>
                <a:cs typeface="Arial"/>
              </a:rPr>
              <a:t> </a:t>
            </a:r>
            <a:r>
              <a:rPr sz="1450" b="1" spc="110" dirty="0">
                <a:latin typeface="Arial"/>
                <a:cs typeface="Arial"/>
              </a:rPr>
              <a:t>et</a:t>
            </a:r>
            <a:r>
              <a:rPr sz="1450" b="1" spc="-105" dirty="0">
                <a:latin typeface="Arial"/>
                <a:cs typeface="Arial"/>
              </a:rPr>
              <a:t> </a:t>
            </a:r>
            <a:r>
              <a:rPr sz="1450" b="1" spc="65" dirty="0">
                <a:latin typeface="Arial"/>
                <a:cs typeface="Arial"/>
              </a:rPr>
              <a:t>al.,</a:t>
            </a:r>
            <a:r>
              <a:rPr sz="1450" b="1" spc="-80" dirty="0">
                <a:latin typeface="Arial"/>
                <a:cs typeface="Arial"/>
              </a:rPr>
              <a:t> </a:t>
            </a:r>
            <a:r>
              <a:rPr sz="1450" b="1" spc="10" dirty="0">
                <a:latin typeface="Arial"/>
                <a:cs typeface="Arial"/>
              </a:rPr>
              <a:t>2013</a:t>
            </a:r>
            <a:endParaRPr sz="1450">
              <a:latin typeface="Arial"/>
              <a:cs typeface="Arial"/>
            </a:endParaRPr>
          </a:p>
          <a:p>
            <a:pPr marL="12700" marR="5080">
              <a:lnSpc>
                <a:spcPct val="101499"/>
              </a:lnSpc>
              <a:spcBef>
                <a:spcPts val="155"/>
              </a:spcBef>
            </a:pPr>
            <a:r>
              <a:rPr sz="1300" b="1" spc="-10" dirty="0">
                <a:solidFill>
                  <a:srgbClr val="FFFFFF"/>
                </a:solidFill>
                <a:latin typeface="Lucida Sans"/>
                <a:cs typeface="Lucida Sans"/>
              </a:rPr>
              <a:t>Implications </a:t>
            </a:r>
            <a:r>
              <a:rPr sz="1300" b="1" spc="-25" dirty="0">
                <a:solidFill>
                  <a:srgbClr val="FFFFFF"/>
                </a:solidFill>
                <a:latin typeface="Lucida Sans"/>
                <a:cs typeface="Lucida Sans"/>
              </a:rPr>
              <a:t>of </a:t>
            </a:r>
            <a:r>
              <a:rPr sz="1300" b="1" spc="-35" dirty="0">
                <a:solidFill>
                  <a:srgbClr val="FFFFFF"/>
                </a:solidFill>
                <a:latin typeface="Lucida Sans"/>
                <a:cs typeface="Lucida Sans"/>
              </a:rPr>
              <a:t>logistic </a:t>
            </a:r>
            <a:r>
              <a:rPr sz="1300" b="1" spc="-20" dirty="0">
                <a:solidFill>
                  <a:srgbClr val="FFFFFF"/>
                </a:solidFill>
                <a:latin typeface="Lucida Sans"/>
                <a:cs typeface="Lucida Sans"/>
              </a:rPr>
              <a:t>service  </a:t>
            </a:r>
            <a:r>
              <a:rPr sz="1300" b="1" spc="-5" dirty="0">
                <a:solidFill>
                  <a:srgbClr val="FFFFFF"/>
                </a:solidFill>
                <a:latin typeface="Lucida Sans"/>
                <a:cs typeface="Lucida Sans"/>
              </a:rPr>
              <a:t>quality on </a:t>
            </a:r>
            <a:r>
              <a:rPr sz="1300" b="1" spc="25" dirty="0">
                <a:solidFill>
                  <a:srgbClr val="FFFFFF"/>
                </a:solidFill>
                <a:latin typeface="Lucida Sans"/>
                <a:cs typeface="Lucida Sans"/>
              </a:rPr>
              <a:t>the </a:t>
            </a:r>
            <a:r>
              <a:rPr sz="1300" b="1" spc="-15" dirty="0">
                <a:solidFill>
                  <a:srgbClr val="FFFFFF"/>
                </a:solidFill>
                <a:latin typeface="Lucida Sans"/>
                <a:cs typeface="Lucida Sans"/>
              </a:rPr>
              <a:t>satisfaction</a:t>
            </a:r>
            <a:r>
              <a:rPr sz="1300" b="1" spc="-270" dirty="0">
                <a:solidFill>
                  <a:srgbClr val="FFFFFF"/>
                </a:solidFill>
                <a:latin typeface="Lucida Sans"/>
                <a:cs typeface="Lucida Sans"/>
              </a:rPr>
              <a:t> </a:t>
            </a:r>
            <a:r>
              <a:rPr sz="1300" b="1" spc="-40" dirty="0">
                <a:solidFill>
                  <a:srgbClr val="FFFFFF"/>
                </a:solidFill>
                <a:latin typeface="Lucida Sans"/>
                <a:cs typeface="Lucida Sans"/>
              </a:rPr>
              <a:t>level…</a:t>
            </a:r>
            <a:endParaRPr sz="1300">
              <a:latin typeface="Lucida Sans"/>
              <a:cs typeface="Lucida Sans"/>
            </a:endParaRPr>
          </a:p>
        </p:txBody>
      </p:sp>
      <p:sp>
        <p:nvSpPr>
          <p:cNvPr id="16" name="object 16"/>
          <p:cNvSpPr/>
          <p:nvPr/>
        </p:nvSpPr>
        <p:spPr>
          <a:xfrm>
            <a:off x="2581509" y="7352399"/>
            <a:ext cx="540430" cy="537918"/>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5605419" y="6789343"/>
            <a:ext cx="5442032" cy="1852553"/>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6618416" y="7146280"/>
            <a:ext cx="4072097" cy="950156"/>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7254368" y="7101035"/>
            <a:ext cx="1865121" cy="696278"/>
          </a:xfrm>
          <a:prstGeom prst="rect">
            <a:avLst/>
          </a:prstGeom>
          <a:blipFill>
            <a:blip r:embed="rId15" cstate="print"/>
            <a:stretch>
              <a:fillRect/>
            </a:stretch>
          </a:blipFill>
        </p:spPr>
        <p:txBody>
          <a:bodyPr wrap="square" lIns="0" tIns="0" rIns="0" bIns="0" rtlCol="0"/>
          <a:lstStyle/>
          <a:p>
            <a:endParaRPr/>
          </a:p>
        </p:txBody>
      </p:sp>
      <p:sp>
        <p:nvSpPr>
          <p:cNvPr id="20" name="object 20"/>
          <p:cNvSpPr txBox="1"/>
          <p:nvPr/>
        </p:nvSpPr>
        <p:spPr>
          <a:xfrm>
            <a:off x="7512313" y="7248199"/>
            <a:ext cx="2713990" cy="694690"/>
          </a:xfrm>
          <a:prstGeom prst="rect">
            <a:avLst/>
          </a:prstGeom>
        </p:spPr>
        <p:txBody>
          <a:bodyPr vert="horz" wrap="square" lIns="0" tIns="38100" rIns="0" bIns="0" rtlCol="0">
            <a:spAutoFit/>
          </a:bodyPr>
          <a:lstStyle/>
          <a:p>
            <a:pPr marL="36195">
              <a:lnSpc>
                <a:spcPct val="100000"/>
              </a:lnSpc>
              <a:spcBef>
                <a:spcPts val="300"/>
              </a:spcBef>
            </a:pPr>
            <a:r>
              <a:rPr sz="1450" b="1" spc="95" dirty="0">
                <a:latin typeface="Arial"/>
                <a:cs typeface="Arial"/>
              </a:rPr>
              <a:t>Jarocka,</a:t>
            </a:r>
            <a:r>
              <a:rPr sz="1450" b="1" spc="-65" dirty="0">
                <a:latin typeface="Arial"/>
                <a:cs typeface="Arial"/>
              </a:rPr>
              <a:t> </a:t>
            </a:r>
            <a:r>
              <a:rPr sz="1450" b="1" spc="25" dirty="0">
                <a:latin typeface="Arial"/>
                <a:cs typeface="Arial"/>
              </a:rPr>
              <a:t>2018</a:t>
            </a:r>
            <a:endParaRPr sz="1450">
              <a:latin typeface="Arial"/>
              <a:cs typeface="Arial"/>
            </a:endParaRPr>
          </a:p>
          <a:p>
            <a:pPr marL="12700" marR="5080">
              <a:lnSpc>
                <a:spcPct val="101499"/>
              </a:lnSpc>
              <a:spcBef>
                <a:spcPts val="155"/>
              </a:spcBef>
            </a:pPr>
            <a:r>
              <a:rPr sz="1300" b="1" spc="-35" dirty="0">
                <a:solidFill>
                  <a:srgbClr val="FFFFFF"/>
                </a:solidFill>
                <a:latin typeface="Lucida Sans"/>
                <a:cs typeface="Lucida Sans"/>
              </a:rPr>
              <a:t>The </a:t>
            </a:r>
            <a:r>
              <a:rPr sz="1300" b="1" spc="-30" dirty="0">
                <a:solidFill>
                  <a:srgbClr val="FFFFFF"/>
                </a:solidFill>
                <a:latin typeface="Lucida Sans"/>
                <a:cs typeface="Lucida Sans"/>
              </a:rPr>
              <a:t>Issue </a:t>
            </a:r>
            <a:r>
              <a:rPr sz="1300" b="1" spc="-25" dirty="0">
                <a:solidFill>
                  <a:srgbClr val="FFFFFF"/>
                </a:solidFill>
                <a:latin typeface="Lucida Sans"/>
                <a:cs typeface="Lucida Sans"/>
              </a:rPr>
              <a:t>of </a:t>
            </a:r>
            <a:r>
              <a:rPr sz="1300" b="1" spc="-40" dirty="0">
                <a:solidFill>
                  <a:srgbClr val="FFFFFF"/>
                </a:solidFill>
                <a:latin typeface="Lucida Sans"/>
                <a:cs typeface="Lucida Sans"/>
              </a:rPr>
              <a:t>Logistics </a:t>
            </a:r>
            <a:r>
              <a:rPr sz="1300" b="1" spc="-15" dirty="0">
                <a:solidFill>
                  <a:srgbClr val="FFFFFF"/>
                </a:solidFill>
                <a:latin typeface="Lucida Sans"/>
                <a:cs typeface="Lucida Sans"/>
              </a:rPr>
              <a:t>Services</a:t>
            </a:r>
            <a:r>
              <a:rPr sz="1300" b="1" spc="-270" dirty="0">
                <a:solidFill>
                  <a:srgbClr val="FFFFFF"/>
                </a:solidFill>
                <a:latin typeface="Lucida Sans"/>
                <a:cs typeface="Lucida Sans"/>
              </a:rPr>
              <a:t> </a:t>
            </a:r>
            <a:r>
              <a:rPr sz="1300" b="1" spc="-15" dirty="0">
                <a:solidFill>
                  <a:srgbClr val="FFFFFF"/>
                </a:solidFill>
                <a:latin typeface="Lucida Sans"/>
                <a:cs typeface="Lucida Sans"/>
              </a:rPr>
              <a:t>in  </a:t>
            </a:r>
            <a:r>
              <a:rPr sz="1300" b="1" spc="25" dirty="0">
                <a:solidFill>
                  <a:srgbClr val="FFFFFF"/>
                </a:solidFill>
                <a:latin typeface="Lucida Sans"/>
                <a:cs typeface="Lucida Sans"/>
              </a:rPr>
              <a:t>the </a:t>
            </a:r>
            <a:r>
              <a:rPr sz="1300" b="1" spc="15" dirty="0">
                <a:solidFill>
                  <a:srgbClr val="FFFFFF"/>
                </a:solidFill>
                <a:latin typeface="Lucida Sans"/>
                <a:cs typeface="Lucida Sans"/>
              </a:rPr>
              <a:t>Intl. </a:t>
            </a:r>
            <a:r>
              <a:rPr sz="1300" b="1" spc="-10" dirty="0">
                <a:solidFill>
                  <a:srgbClr val="FFFFFF"/>
                </a:solidFill>
                <a:latin typeface="Lucida Sans"/>
                <a:cs typeface="Lucida Sans"/>
              </a:rPr>
              <a:t>Scientific</a:t>
            </a:r>
            <a:r>
              <a:rPr sz="1300" b="1" spc="-265" dirty="0">
                <a:solidFill>
                  <a:srgbClr val="FFFFFF"/>
                </a:solidFill>
                <a:latin typeface="Lucida Sans"/>
                <a:cs typeface="Lucida Sans"/>
              </a:rPr>
              <a:t> </a:t>
            </a:r>
            <a:r>
              <a:rPr sz="1300" b="1" spc="10" dirty="0">
                <a:solidFill>
                  <a:srgbClr val="FFFFFF"/>
                </a:solidFill>
                <a:latin typeface="Lucida Sans"/>
                <a:cs typeface="Lucida Sans"/>
              </a:rPr>
              <a:t>Literature</a:t>
            </a:r>
            <a:endParaRPr sz="1300">
              <a:latin typeface="Lucida Sans"/>
              <a:cs typeface="Lucida Sans"/>
            </a:endParaRPr>
          </a:p>
        </p:txBody>
      </p:sp>
      <p:sp>
        <p:nvSpPr>
          <p:cNvPr id="21" name="object 21"/>
          <p:cNvSpPr/>
          <p:nvPr/>
        </p:nvSpPr>
        <p:spPr>
          <a:xfrm>
            <a:off x="6829562" y="7352399"/>
            <a:ext cx="537916" cy="537918"/>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1357366" y="7930536"/>
            <a:ext cx="5442022" cy="1852553"/>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2370363" y="8287473"/>
            <a:ext cx="4072097" cy="950156"/>
          </a:xfrm>
          <a:prstGeom prst="rect">
            <a:avLst/>
          </a:prstGeom>
          <a:blipFill>
            <a:blip r:embed="rId17" cstate="print"/>
            <a:stretch>
              <a:fillRect/>
            </a:stretch>
          </a:blipFill>
        </p:spPr>
        <p:txBody>
          <a:bodyPr wrap="square" lIns="0" tIns="0" rIns="0" bIns="0" rtlCol="0"/>
          <a:lstStyle/>
          <a:p>
            <a:endParaRPr/>
          </a:p>
        </p:txBody>
      </p:sp>
      <p:sp>
        <p:nvSpPr>
          <p:cNvPr id="24" name="object 24"/>
          <p:cNvSpPr/>
          <p:nvPr/>
        </p:nvSpPr>
        <p:spPr>
          <a:xfrm>
            <a:off x="3001287" y="8242228"/>
            <a:ext cx="2131567" cy="696278"/>
          </a:xfrm>
          <a:prstGeom prst="rect">
            <a:avLst/>
          </a:prstGeom>
          <a:blipFill>
            <a:blip r:embed="rId18" cstate="print"/>
            <a:stretch>
              <a:fillRect/>
            </a:stretch>
          </a:blipFill>
        </p:spPr>
        <p:txBody>
          <a:bodyPr wrap="square" lIns="0" tIns="0" rIns="0" bIns="0" rtlCol="0"/>
          <a:lstStyle/>
          <a:p>
            <a:endParaRPr/>
          </a:p>
        </p:txBody>
      </p:sp>
      <p:sp>
        <p:nvSpPr>
          <p:cNvPr id="25" name="object 25"/>
          <p:cNvSpPr txBox="1"/>
          <p:nvPr/>
        </p:nvSpPr>
        <p:spPr>
          <a:xfrm>
            <a:off x="3265900" y="8389579"/>
            <a:ext cx="2799715" cy="694690"/>
          </a:xfrm>
          <a:prstGeom prst="rect">
            <a:avLst/>
          </a:prstGeom>
        </p:spPr>
        <p:txBody>
          <a:bodyPr vert="horz" wrap="square" lIns="0" tIns="38100" rIns="0" bIns="0" rtlCol="0">
            <a:spAutoFit/>
          </a:bodyPr>
          <a:lstStyle/>
          <a:p>
            <a:pPr marL="36195">
              <a:lnSpc>
                <a:spcPct val="100000"/>
              </a:lnSpc>
              <a:spcBef>
                <a:spcPts val="300"/>
              </a:spcBef>
            </a:pPr>
            <a:r>
              <a:rPr sz="1450" b="1" spc="75" dirty="0">
                <a:latin typeface="Arial"/>
                <a:cs typeface="Arial"/>
              </a:rPr>
              <a:t>Yee</a:t>
            </a:r>
            <a:r>
              <a:rPr sz="1450" b="1" spc="-80" dirty="0">
                <a:latin typeface="Arial"/>
                <a:cs typeface="Arial"/>
              </a:rPr>
              <a:t> </a:t>
            </a:r>
            <a:r>
              <a:rPr sz="1450" b="1" spc="135" dirty="0">
                <a:latin typeface="Arial"/>
                <a:cs typeface="Arial"/>
              </a:rPr>
              <a:t>&amp;</a:t>
            </a:r>
            <a:r>
              <a:rPr sz="1450" b="1" spc="-85" dirty="0">
                <a:latin typeface="Arial"/>
                <a:cs typeface="Arial"/>
              </a:rPr>
              <a:t> </a:t>
            </a:r>
            <a:r>
              <a:rPr sz="1450" b="1" spc="100" dirty="0">
                <a:latin typeface="Arial"/>
                <a:cs typeface="Arial"/>
              </a:rPr>
              <a:t>Daud,</a:t>
            </a:r>
            <a:r>
              <a:rPr sz="1450" b="1" spc="-105" dirty="0">
                <a:latin typeface="Arial"/>
                <a:cs typeface="Arial"/>
              </a:rPr>
              <a:t> </a:t>
            </a:r>
            <a:r>
              <a:rPr sz="1450" b="1" spc="-80" dirty="0">
                <a:latin typeface="Arial"/>
                <a:cs typeface="Arial"/>
              </a:rPr>
              <a:t>2011</a:t>
            </a:r>
            <a:endParaRPr sz="1450">
              <a:latin typeface="Arial"/>
              <a:cs typeface="Arial"/>
            </a:endParaRPr>
          </a:p>
          <a:p>
            <a:pPr marL="12700" marR="5080">
              <a:lnSpc>
                <a:spcPct val="101499"/>
              </a:lnSpc>
              <a:spcBef>
                <a:spcPts val="155"/>
              </a:spcBef>
            </a:pPr>
            <a:r>
              <a:rPr sz="1300" b="1" spc="-10" dirty="0">
                <a:solidFill>
                  <a:srgbClr val="FFFFFF"/>
                </a:solidFill>
                <a:latin typeface="Lucida Sans"/>
                <a:cs typeface="Lucida Sans"/>
              </a:rPr>
              <a:t>Measuring Customer</a:t>
            </a:r>
            <a:r>
              <a:rPr sz="1300" b="1" spc="-185" dirty="0">
                <a:solidFill>
                  <a:srgbClr val="FFFFFF"/>
                </a:solidFill>
                <a:latin typeface="Lucida Sans"/>
                <a:cs typeface="Lucida Sans"/>
              </a:rPr>
              <a:t> </a:t>
            </a:r>
            <a:r>
              <a:rPr sz="1300" b="1" spc="-10" dirty="0">
                <a:solidFill>
                  <a:srgbClr val="FFFFFF"/>
                </a:solidFill>
                <a:latin typeface="Lucida Sans"/>
                <a:cs typeface="Lucida Sans"/>
              </a:rPr>
              <a:t>Satisfaction  in</a:t>
            </a:r>
            <a:r>
              <a:rPr sz="1300" b="1" spc="-85" dirty="0">
                <a:solidFill>
                  <a:srgbClr val="FFFFFF"/>
                </a:solidFill>
                <a:latin typeface="Lucida Sans"/>
                <a:cs typeface="Lucida Sans"/>
              </a:rPr>
              <a:t> </a:t>
            </a:r>
            <a:r>
              <a:rPr sz="1300" b="1" spc="25" dirty="0">
                <a:solidFill>
                  <a:srgbClr val="FFFFFF"/>
                </a:solidFill>
                <a:latin typeface="Lucida Sans"/>
                <a:cs typeface="Lucida Sans"/>
              </a:rPr>
              <a:t>the</a:t>
            </a:r>
            <a:r>
              <a:rPr sz="1300" b="1" spc="-80" dirty="0">
                <a:solidFill>
                  <a:srgbClr val="FFFFFF"/>
                </a:solidFill>
                <a:latin typeface="Lucida Sans"/>
                <a:cs typeface="Lucida Sans"/>
              </a:rPr>
              <a:t> </a:t>
            </a:r>
            <a:r>
              <a:rPr sz="1300" b="1" dirty="0">
                <a:solidFill>
                  <a:srgbClr val="FFFFFF"/>
                </a:solidFill>
                <a:latin typeface="Lucida Sans"/>
                <a:cs typeface="Lucida Sans"/>
              </a:rPr>
              <a:t>Parcel</a:t>
            </a:r>
            <a:r>
              <a:rPr sz="1300" b="1" spc="-90" dirty="0">
                <a:solidFill>
                  <a:srgbClr val="FFFFFF"/>
                </a:solidFill>
                <a:latin typeface="Lucida Sans"/>
                <a:cs typeface="Lucida Sans"/>
              </a:rPr>
              <a:t> </a:t>
            </a:r>
            <a:r>
              <a:rPr sz="1300" b="1" spc="-5" dirty="0">
                <a:solidFill>
                  <a:srgbClr val="FFFFFF"/>
                </a:solidFill>
                <a:latin typeface="Lucida Sans"/>
                <a:cs typeface="Lucida Sans"/>
              </a:rPr>
              <a:t>Service</a:t>
            </a:r>
            <a:r>
              <a:rPr sz="1300" b="1" spc="-80" dirty="0">
                <a:solidFill>
                  <a:srgbClr val="FFFFFF"/>
                </a:solidFill>
                <a:latin typeface="Lucida Sans"/>
                <a:cs typeface="Lucida Sans"/>
              </a:rPr>
              <a:t> </a:t>
            </a:r>
            <a:r>
              <a:rPr sz="1300" b="1" spc="-30" dirty="0">
                <a:solidFill>
                  <a:srgbClr val="FFFFFF"/>
                </a:solidFill>
                <a:latin typeface="Lucida Sans"/>
                <a:cs typeface="Lucida Sans"/>
              </a:rPr>
              <a:t>Delivery…</a:t>
            </a:r>
            <a:endParaRPr sz="1300">
              <a:latin typeface="Lucida Sans"/>
              <a:cs typeface="Lucida Sans"/>
            </a:endParaRPr>
          </a:p>
        </p:txBody>
      </p:sp>
      <p:sp>
        <p:nvSpPr>
          <p:cNvPr id="26" name="object 26"/>
          <p:cNvSpPr/>
          <p:nvPr/>
        </p:nvSpPr>
        <p:spPr>
          <a:xfrm>
            <a:off x="2581509" y="8493592"/>
            <a:ext cx="540430" cy="537918"/>
          </a:xfrm>
          <a:prstGeom prst="rect">
            <a:avLst/>
          </a:prstGeom>
          <a:blipFill>
            <a:blip r:embed="rId19" cstate="print"/>
            <a:stretch>
              <a:fillRect/>
            </a:stretch>
          </a:blipFill>
        </p:spPr>
        <p:txBody>
          <a:bodyPr wrap="square" lIns="0" tIns="0" rIns="0" bIns="0" rtlCol="0"/>
          <a:lstStyle/>
          <a:p>
            <a:endParaRPr/>
          </a:p>
        </p:txBody>
      </p:sp>
      <p:sp>
        <p:nvSpPr>
          <p:cNvPr id="27" name="object 27"/>
          <p:cNvSpPr/>
          <p:nvPr/>
        </p:nvSpPr>
        <p:spPr>
          <a:xfrm>
            <a:off x="15259519" y="6056555"/>
            <a:ext cx="477520" cy="476884"/>
          </a:xfrm>
          <a:custGeom>
            <a:avLst/>
            <a:gdLst/>
            <a:ahLst/>
            <a:cxnLst/>
            <a:rect l="l" t="t" r="r" b="b"/>
            <a:pathLst>
              <a:path w="477519" h="476884">
                <a:moveTo>
                  <a:pt x="238756" y="476796"/>
                </a:moveTo>
                <a:lnTo>
                  <a:pt x="190637" y="471953"/>
                </a:lnTo>
                <a:lnTo>
                  <a:pt x="145819" y="458063"/>
                </a:lnTo>
                <a:lnTo>
                  <a:pt x="105262" y="436083"/>
                </a:lnTo>
                <a:lnTo>
                  <a:pt x="69927" y="406974"/>
                </a:lnTo>
                <a:lnTo>
                  <a:pt x="40774" y="371692"/>
                </a:lnTo>
                <a:lnTo>
                  <a:pt x="18761" y="331196"/>
                </a:lnTo>
                <a:lnTo>
                  <a:pt x="4850" y="286445"/>
                </a:lnTo>
                <a:lnTo>
                  <a:pt x="0" y="238398"/>
                </a:lnTo>
                <a:lnTo>
                  <a:pt x="4850" y="190350"/>
                </a:lnTo>
                <a:lnTo>
                  <a:pt x="18761" y="145600"/>
                </a:lnTo>
                <a:lnTo>
                  <a:pt x="40774" y="105104"/>
                </a:lnTo>
                <a:lnTo>
                  <a:pt x="69927" y="69822"/>
                </a:lnTo>
                <a:lnTo>
                  <a:pt x="105262" y="40712"/>
                </a:lnTo>
                <a:lnTo>
                  <a:pt x="145819" y="18733"/>
                </a:lnTo>
                <a:lnTo>
                  <a:pt x="190637" y="4843"/>
                </a:lnTo>
                <a:lnTo>
                  <a:pt x="238756" y="0"/>
                </a:lnTo>
                <a:lnTo>
                  <a:pt x="286876" y="4843"/>
                </a:lnTo>
                <a:lnTo>
                  <a:pt x="331694" y="18733"/>
                </a:lnTo>
                <a:lnTo>
                  <a:pt x="372251" y="40712"/>
                </a:lnTo>
                <a:lnTo>
                  <a:pt x="407586" y="69822"/>
                </a:lnTo>
                <a:lnTo>
                  <a:pt x="436739" y="105104"/>
                </a:lnTo>
                <a:lnTo>
                  <a:pt x="458752" y="145600"/>
                </a:lnTo>
                <a:lnTo>
                  <a:pt x="472663" y="190350"/>
                </a:lnTo>
                <a:lnTo>
                  <a:pt x="477513" y="238398"/>
                </a:lnTo>
                <a:lnTo>
                  <a:pt x="472663" y="286445"/>
                </a:lnTo>
                <a:lnTo>
                  <a:pt x="458752" y="331196"/>
                </a:lnTo>
                <a:lnTo>
                  <a:pt x="436739" y="371692"/>
                </a:lnTo>
                <a:lnTo>
                  <a:pt x="407586" y="406974"/>
                </a:lnTo>
                <a:lnTo>
                  <a:pt x="372251" y="436083"/>
                </a:lnTo>
                <a:lnTo>
                  <a:pt x="331694" y="458063"/>
                </a:lnTo>
                <a:lnTo>
                  <a:pt x="286876" y="471953"/>
                </a:lnTo>
                <a:lnTo>
                  <a:pt x="238756" y="476796"/>
                </a:lnTo>
                <a:close/>
              </a:path>
            </a:pathLst>
          </a:custGeom>
          <a:solidFill>
            <a:srgbClr val="F8F9FD"/>
          </a:solidFill>
        </p:spPr>
        <p:txBody>
          <a:bodyPr wrap="square" lIns="0" tIns="0" rIns="0" bIns="0" rtlCol="0"/>
          <a:lstStyle/>
          <a:p>
            <a:endParaRPr/>
          </a:p>
        </p:txBody>
      </p:sp>
      <p:sp>
        <p:nvSpPr>
          <p:cNvPr id="28" name="object 28"/>
          <p:cNvSpPr/>
          <p:nvPr/>
        </p:nvSpPr>
        <p:spPr>
          <a:xfrm>
            <a:off x="13986251" y="6056555"/>
            <a:ext cx="477520" cy="476884"/>
          </a:xfrm>
          <a:custGeom>
            <a:avLst/>
            <a:gdLst/>
            <a:ahLst/>
            <a:cxnLst/>
            <a:rect l="l" t="t" r="r" b="b"/>
            <a:pathLst>
              <a:path w="477519" h="476884">
                <a:moveTo>
                  <a:pt x="238756" y="476796"/>
                </a:moveTo>
                <a:lnTo>
                  <a:pt x="190637" y="471953"/>
                </a:lnTo>
                <a:lnTo>
                  <a:pt x="145819" y="458063"/>
                </a:lnTo>
                <a:lnTo>
                  <a:pt x="105262" y="436083"/>
                </a:lnTo>
                <a:lnTo>
                  <a:pt x="69927" y="406974"/>
                </a:lnTo>
                <a:lnTo>
                  <a:pt x="40774" y="371692"/>
                </a:lnTo>
                <a:lnTo>
                  <a:pt x="18761" y="331196"/>
                </a:lnTo>
                <a:lnTo>
                  <a:pt x="4850" y="286445"/>
                </a:lnTo>
                <a:lnTo>
                  <a:pt x="0" y="238398"/>
                </a:lnTo>
                <a:lnTo>
                  <a:pt x="4850" y="190350"/>
                </a:lnTo>
                <a:lnTo>
                  <a:pt x="18761" y="145600"/>
                </a:lnTo>
                <a:lnTo>
                  <a:pt x="40774" y="105104"/>
                </a:lnTo>
                <a:lnTo>
                  <a:pt x="69927" y="69822"/>
                </a:lnTo>
                <a:lnTo>
                  <a:pt x="105262" y="40712"/>
                </a:lnTo>
                <a:lnTo>
                  <a:pt x="145819" y="18733"/>
                </a:lnTo>
                <a:lnTo>
                  <a:pt x="190637" y="4843"/>
                </a:lnTo>
                <a:lnTo>
                  <a:pt x="238756" y="0"/>
                </a:lnTo>
                <a:lnTo>
                  <a:pt x="286876" y="4843"/>
                </a:lnTo>
                <a:lnTo>
                  <a:pt x="331694" y="18733"/>
                </a:lnTo>
                <a:lnTo>
                  <a:pt x="372251" y="40712"/>
                </a:lnTo>
                <a:lnTo>
                  <a:pt x="407586" y="69822"/>
                </a:lnTo>
                <a:lnTo>
                  <a:pt x="436739" y="105104"/>
                </a:lnTo>
                <a:lnTo>
                  <a:pt x="458752" y="145600"/>
                </a:lnTo>
                <a:lnTo>
                  <a:pt x="472663" y="190350"/>
                </a:lnTo>
                <a:lnTo>
                  <a:pt x="477513" y="238398"/>
                </a:lnTo>
                <a:lnTo>
                  <a:pt x="472663" y="286445"/>
                </a:lnTo>
                <a:lnTo>
                  <a:pt x="458752" y="331196"/>
                </a:lnTo>
                <a:lnTo>
                  <a:pt x="436739" y="371692"/>
                </a:lnTo>
                <a:lnTo>
                  <a:pt x="407586" y="406974"/>
                </a:lnTo>
                <a:lnTo>
                  <a:pt x="372251" y="436083"/>
                </a:lnTo>
                <a:lnTo>
                  <a:pt x="331694" y="458063"/>
                </a:lnTo>
                <a:lnTo>
                  <a:pt x="286876" y="471953"/>
                </a:lnTo>
                <a:lnTo>
                  <a:pt x="238756" y="476796"/>
                </a:lnTo>
                <a:close/>
              </a:path>
            </a:pathLst>
          </a:custGeom>
          <a:solidFill>
            <a:srgbClr val="F8F9FD"/>
          </a:solidFill>
        </p:spPr>
        <p:txBody>
          <a:bodyPr wrap="square" lIns="0" tIns="0" rIns="0" bIns="0" rtlCol="0"/>
          <a:lstStyle/>
          <a:p>
            <a:endParaRPr/>
          </a:p>
        </p:txBody>
      </p:sp>
      <p:sp>
        <p:nvSpPr>
          <p:cNvPr id="29" name="object 29"/>
          <p:cNvSpPr/>
          <p:nvPr/>
        </p:nvSpPr>
        <p:spPr>
          <a:xfrm>
            <a:off x="15111294" y="6598008"/>
            <a:ext cx="864869" cy="477520"/>
          </a:xfrm>
          <a:custGeom>
            <a:avLst/>
            <a:gdLst/>
            <a:ahLst/>
            <a:cxnLst/>
            <a:rect l="l" t="t" r="r" b="b"/>
            <a:pathLst>
              <a:path w="864869" h="477520">
                <a:moveTo>
                  <a:pt x="864496" y="477409"/>
                </a:moveTo>
                <a:lnTo>
                  <a:pt x="335119" y="477409"/>
                </a:lnTo>
                <a:lnTo>
                  <a:pt x="335119" y="422866"/>
                </a:lnTo>
                <a:lnTo>
                  <a:pt x="329580" y="370763"/>
                </a:lnTo>
                <a:lnTo>
                  <a:pt x="312144" y="322094"/>
                </a:lnTo>
                <a:lnTo>
                  <a:pt x="283793" y="278843"/>
                </a:lnTo>
                <a:lnTo>
                  <a:pt x="245508" y="242994"/>
                </a:lnTo>
                <a:lnTo>
                  <a:pt x="200587" y="210729"/>
                </a:lnTo>
                <a:lnTo>
                  <a:pt x="153335" y="182222"/>
                </a:lnTo>
                <a:lnTo>
                  <a:pt x="103993" y="157590"/>
                </a:lnTo>
                <a:lnTo>
                  <a:pt x="52801" y="136952"/>
                </a:lnTo>
                <a:lnTo>
                  <a:pt x="0" y="120424"/>
                </a:lnTo>
                <a:lnTo>
                  <a:pt x="11047" y="107861"/>
                </a:lnTo>
                <a:lnTo>
                  <a:pt x="53794" y="83674"/>
                </a:lnTo>
                <a:lnTo>
                  <a:pt x="98134" y="62690"/>
                </a:lnTo>
                <a:lnTo>
                  <a:pt x="143890" y="44987"/>
                </a:lnTo>
                <a:lnTo>
                  <a:pt x="190882" y="30642"/>
                </a:lnTo>
                <a:lnTo>
                  <a:pt x="238884" y="17210"/>
                </a:lnTo>
                <a:lnTo>
                  <a:pt x="287724" y="7599"/>
                </a:lnTo>
                <a:lnTo>
                  <a:pt x="337167" y="1849"/>
                </a:lnTo>
                <a:lnTo>
                  <a:pt x="386982" y="0"/>
                </a:lnTo>
                <a:lnTo>
                  <a:pt x="436759" y="2891"/>
                </a:lnTo>
                <a:lnTo>
                  <a:pt x="486187" y="8978"/>
                </a:lnTo>
                <a:lnTo>
                  <a:pt x="535114" y="18236"/>
                </a:lnTo>
                <a:lnTo>
                  <a:pt x="583389" y="30642"/>
                </a:lnTo>
                <a:lnTo>
                  <a:pt x="633694" y="44675"/>
                </a:lnTo>
                <a:lnTo>
                  <a:pt x="682463" y="62939"/>
                </a:lnTo>
                <a:lnTo>
                  <a:pt x="729433" y="85309"/>
                </a:lnTo>
                <a:lnTo>
                  <a:pt x="774342" y="111662"/>
                </a:lnTo>
                <a:lnTo>
                  <a:pt x="816929" y="141874"/>
                </a:lnTo>
                <a:lnTo>
                  <a:pt x="852646" y="183759"/>
                </a:lnTo>
                <a:lnTo>
                  <a:pt x="864496" y="237479"/>
                </a:lnTo>
                <a:lnTo>
                  <a:pt x="864496" y="477409"/>
                </a:lnTo>
                <a:close/>
              </a:path>
            </a:pathLst>
          </a:custGeom>
          <a:solidFill>
            <a:srgbClr val="F8F9FD"/>
          </a:solidFill>
        </p:spPr>
        <p:txBody>
          <a:bodyPr wrap="square" lIns="0" tIns="0" rIns="0" bIns="0" rtlCol="0"/>
          <a:lstStyle/>
          <a:p>
            <a:endParaRPr/>
          </a:p>
        </p:txBody>
      </p:sp>
      <p:sp>
        <p:nvSpPr>
          <p:cNvPr id="30" name="object 30"/>
          <p:cNvSpPr/>
          <p:nvPr/>
        </p:nvSpPr>
        <p:spPr>
          <a:xfrm>
            <a:off x="13747188" y="6598008"/>
            <a:ext cx="866140" cy="477520"/>
          </a:xfrm>
          <a:custGeom>
            <a:avLst/>
            <a:gdLst/>
            <a:ahLst/>
            <a:cxnLst/>
            <a:rect l="l" t="t" r="r" b="b"/>
            <a:pathLst>
              <a:path w="866140" h="477520">
                <a:moveTo>
                  <a:pt x="530605" y="477409"/>
                </a:moveTo>
                <a:lnTo>
                  <a:pt x="0" y="477409"/>
                </a:lnTo>
                <a:lnTo>
                  <a:pt x="0" y="237479"/>
                </a:lnTo>
                <a:lnTo>
                  <a:pt x="12946" y="184184"/>
                </a:lnTo>
                <a:lnTo>
                  <a:pt x="47874" y="141874"/>
                </a:lnTo>
                <a:lnTo>
                  <a:pt x="91270" y="113130"/>
                </a:lnTo>
                <a:lnTo>
                  <a:pt x="136496" y="87550"/>
                </a:lnTo>
                <a:lnTo>
                  <a:pt x="183378" y="65220"/>
                </a:lnTo>
                <a:lnTo>
                  <a:pt x="231742" y="46223"/>
                </a:lnTo>
                <a:lnTo>
                  <a:pt x="281414" y="30642"/>
                </a:lnTo>
                <a:lnTo>
                  <a:pt x="329485" y="17193"/>
                </a:lnTo>
                <a:lnTo>
                  <a:pt x="378397" y="7576"/>
                </a:lnTo>
                <a:lnTo>
                  <a:pt x="427919" y="1831"/>
                </a:lnTo>
                <a:lnTo>
                  <a:pt x="477820" y="0"/>
                </a:lnTo>
                <a:lnTo>
                  <a:pt x="527510" y="2909"/>
                </a:lnTo>
                <a:lnTo>
                  <a:pt x="576860" y="9001"/>
                </a:lnTo>
                <a:lnTo>
                  <a:pt x="625715" y="18253"/>
                </a:lnTo>
                <a:lnTo>
                  <a:pt x="673920" y="30642"/>
                </a:lnTo>
                <a:lnTo>
                  <a:pt x="719303" y="43472"/>
                </a:lnTo>
                <a:lnTo>
                  <a:pt x="763596" y="59488"/>
                </a:lnTo>
                <a:lnTo>
                  <a:pt x="806629" y="78624"/>
                </a:lnTo>
                <a:lnTo>
                  <a:pt x="848231" y="100813"/>
                </a:lnTo>
                <a:lnTo>
                  <a:pt x="865724" y="120731"/>
                </a:lnTo>
                <a:lnTo>
                  <a:pt x="814527" y="138431"/>
                </a:lnTo>
                <a:lnTo>
                  <a:pt x="764628" y="159307"/>
                </a:lnTo>
                <a:lnTo>
                  <a:pt x="716175" y="183283"/>
                </a:lnTo>
                <a:lnTo>
                  <a:pt x="669318" y="210284"/>
                </a:lnTo>
                <a:lnTo>
                  <a:pt x="620215" y="242994"/>
                </a:lnTo>
                <a:lnTo>
                  <a:pt x="580432" y="281945"/>
                </a:lnTo>
                <a:lnTo>
                  <a:pt x="553353" y="324545"/>
                </a:lnTo>
                <a:lnTo>
                  <a:pt x="536457" y="372104"/>
                </a:lnTo>
                <a:lnTo>
                  <a:pt x="530605" y="422866"/>
                </a:lnTo>
                <a:lnTo>
                  <a:pt x="530605" y="477409"/>
                </a:lnTo>
                <a:close/>
              </a:path>
            </a:pathLst>
          </a:custGeom>
          <a:solidFill>
            <a:srgbClr val="F8F9FD"/>
          </a:solidFill>
        </p:spPr>
        <p:txBody>
          <a:bodyPr wrap="square" lIns="0" tIns="0" rIns="0" bIns="0" rtlCol="0"/>
          <a:lstStyle/>
          <a:p>
            <a:endParaRPr/>
          </a:p>
        </p:txBody>
      </p:sp>
      <p:sp>
        <p:nvSpPr>
          <p:cNvPr id="31" name="object 31"/>
          <p:cNvSpPr/>
          <p:nvPr/>
        </p:nvSpPr>
        <p:spPr>
          <a:xfrm>
            <a:off x="14383976" y="6783701"/>
            <a:ext cx="955675" cy="475615"/>
          </a:xfrm>
          <a:custGeom>
            <a:avLst/>
            <a:gdLst/>
            <a:ahLst/>
            <a:cxnLst/>
            <a:rect l="l" t="t" r="r" b="b"/>
            <a:pathLst>
              <a:path w="955675" h="475615">
                <a:moveTo>
                  <a:pt x="955334" y="475571"/>
                </a:moveTo>
                <a:lnTo>
                  <a:pt x="0" y="475571"/>
                </a:lnTo>
                <a:lnTo>
                  <a:pt x="0" y="237172"/>
                </a:lnTo>
                <a:lnTo>
                  <a:pt x="12739" y="183904"/>
                </a:lnTo>
                <a:lnTo>
                  <a:pt x="47874" y="141874"/>
                </a:lnTo>
                <a:lnTo>
                  <a:pt x="91200" y="113012"/>
                </a:lnTo>
                <a:lnTo>
                  <a:pt x="136395" y="87374"/>
                </a:lnTo>
                <a:lnTo>
                  <a:pt x="183281" y="65043"/>
                </a:lnTo>
                <a:lnTo>
                  <a:pt x="231680" y="46105"/>
                </a:lnTo>
                <a:lnTo>
                  <a:pt x="281414" y="30642"/>
                </a:lnTo>
                <a:lnTo>
                  <a:pt x="329398" y="17128"/>
                </a:lnTo>
                <a:lnTo>
                  <a:pt x="378232" y="7495"/>
                </a:lnTo>
                <a:lnTo>
                  <a:pt x="427681" y="1775"/>
                </a:lnTo>
                <a:lnTo>
                  <a:pt x="477513" y="0"/>
                </a:lnTo>
                <a:lnTo>
                  <a:pt x="527294" y="2805"/>
                </a:lnTo>
                <a:lnTo>
                  <a:pt x="576730" y="8863"/>
                </a:lnTo>
                <a:lnTo>
                  <a:pt x="625659" y="18149"/>
                </a:lnTo>
                <a:lnTo>
                  <a:pt x="673920" y="30642"/>
                </a:lnTo>
                <a:lnTo>
                  <a:pt x="724275" y="44561"/>
                </a:lnTo>
                <a:lnTo>
                  <a:pt x="773078" y="62771"/>
                </a:lnTo>
                <a:lnTo>
                  <a:pt x="820057" y="85145"/>
                </a:lnTo>
                <a:lnTo>
                  <a:pt x="864941" y="111556"/>
                </a:lnTo>
                <a:lnTo>
                  <a:pt x="907460" y="141874"/>
                </a:lnTo>
                <a:lnTo>
                  <a:pt x="943354" y="183536"/>
                </a:lnTo>
                <a:lnTo>
                  <a:pt x="955334" y="237172"/>
                </a:lnTo>
                <a:lnTo>
                  <a:pt x="955334" y="475571"/>
                </a:lnTo>
                <a:close/>
              </a:path>
            </a:pathLst>
          </a:custGeom>
          <a:solidFill>
            <a:srgbClr val="F8F9FD"/>
          </a:solidFill>
        </p:spPr>
        <p:txBody>
          <a:bodyPr wrap="square" lIns="0" tIns="0" rIns="0" bIns="0" rtlCol="0"/>
          <a:lstStyle/>
          <a:p>
            <a:endParaRPr/>
          </a:p>
        </p:txBody>
      </p:sp>
      <p:sp>
        <p:nvSpPr>
          <p:cNvPr id="32" name="object 32"/>
          <p:cNvSpPr/>
          <p:nvPr/>
        </p:nvSpPr>
        <p:spPr>
          <a:xfrm>
            <a:off x="14622732" y="6241942"/>
            <a:ext cx="477520" cy="476884"/>
          </a:xfrm>
          <a:custGeom>
            <a:avLst/>
            <a:gdLst/>
            <a:ahLst/>
            <a:cxnLst/>
            <a:rect l="l" t="t" r="r" b="b"/>
            <a:pathLst>
              <a:path w="477519" h="476884">
                <a:moveTo>
                  <a:pt x="238756" y="476796"/>
                </a:moveTo>
                <a:lnTo>
                  <a:pt x="190637" y="471953"/>
                </a:lnTo>
                <a:lnTo>
                  <a:pt x="145819" y="458063"/>
                </a:lnTo>
                <a:lnTo>
                  <a:pt x="105262" y="436083"/>
                </a:lnTo>
                <a:lnTo>
                  <a:pt x="69927" y="406974"/>
                </a:lnTo>
                <a:lnTo>
                  <a:pt x="40774" y="371692"/>
                </a:lnTo>
                <a:lnTo>
                  <a:pt x="18761" y="331196"/>
                </a:lnTo>
                <a:lnTo>
                  <a:pt x="4850" y="286445"/>
                </a:lnTo>
                <a:lnTo>
                  <a:pt x="0" y="238398"/>
                </a:lnTo>
                <a:lnTo>
                  <a:pt x="4850" y="190350"/>
                </a:lnTo>
                <a:lnTo>
                  <a:pt x="18761" y="145600"/>
                </a:lnTo>
                <a:lnTo>
                  <a:pt x="40774" y="105104"/>
                </a:lnTo>
                <a:lnTo>
                  <a:pt x="69927" y="69822"/>
                </a:lnTo>
                <a:lnTo>
                  <a:pt x="105262" y="40712"/>
                </a:lnTo>
                <a:lnTo>
                  <a:pt x="145819" y="18733"/>
                </a:lnTo>
                <a:lnTo>
                  <a:pt x="190637" y="4843"/>
                </a:lnTo>
                <a:lnTo>
                  <a:pt x="238756" y="0"/>
                </a:lnTo>
                <a:lnTo>
                  <a:pt x="286876" y="4843"/>
                </a:lnTo>
                <a:lnTo>
                  <a:pt x="331694" y="18733"/>
                </a:lnTo>
                <a:lnTo>
                  <a:pt x="372251" y="40712"/>
                </a:lnTo>
                <a:lnTo>
                  <a:pt x="407586" y="69822"/>
                </a:lnTo>
                <a:lnTo>
                  <a:pt x="436739" y="105104"/>
                </a:lnTo>
                <a:lnTo>
                  <a:pt x="458752" y="145600"/>
                </a:lnTo>
                <a:lnTo>
                  <a:pt x="472663" y="190350"/>
                </a:lnTo>
                <a:lnTo>
                  <a:pt x="477513" y="238398"/>
                </a:lnTo>
                <a:lnTo>
                  <a:pt x="472663" y="286445"/>
                </a:lnTo>
                <a:lnTo>
                  <a:pt x="458752" y="331196"/>
                </a:lnTo>
                <a:lnTo>
                  <a:pt x="436739" y="371692"/>
                </a:lnTo>
                <a:lnTo>
                  <a:pt x="407586" y="406974"/>
                </a:lnTo>
                <a:lnTo>
                  <a:pt x="372251" y="436083"/>
                </a:lnTo>
                <a:lnTo>
                  <a:pt x="331694" y="458063"/>
                </a:lnTo>
                <a:lnTo>
                  <a:pt x="286876" y="471953"/>
                </a:lnTo>
                <a:lnTo>
                  <a:pt x="238756" y="476796"/>
                </a:lnTo>
                <a:close/>
              </a:path>
            </a:pathLst>
          </a:custGeom>
          <a:solidFill>
            <a:srgbClr val="F8F9FD"/>
          </a:solidFill>
        </p:spPr>
        <p:txBody>
          <a:bodyPr wrap="square" lIns="0" tIns="0" rIns="0" bIns="0" rtlCol="0"/>
          <a:lstStyle/>
          <a:p>
            <a:endParaRPr/>
          </a:p>
        </p:txBody>
      </p:sp>
      <p:sp>
        <p:nvSpPr>
          <p:cNvPr id="33" name="object 33"/>
          <p:cNvSpPr/>
          <p:nvPr/>
        </p:nvSpPr>
        <p:spPr>
          <a:xfrm>
            <a:off x="13749028" y="4807874"/>
            <a:ext cx="2232660" cy="1103630"/>
          </a:xfrm>
          <a:custGeom>
            <a:avLst/>
            <a:gdLst/>
            <a:ahLst/>
            <a:cxnLst/>
            <a:rect l="l" t="t" r="r" b="b"/>
            <a:pathLst>
              <a:path w="2232659" h="1103629">
                <a:moveTo>
                  <a:pt x="2109838" y="919274"/>
                </a:moveTo>
                <a:lnTo>
                  <a:pt x="122754" y="919274"/>
                </a:lnTo>
                <a:lnTo>
                  <a:pt x="74974" y="909641"/>
                </a:lnTo>
                <a:lnTo>
                  <a:pt x="35955" y="883372"/>
                </a:lnTo>
                <a:lnTo>
                  <a:pt x="9647" y="844412"/>
                </a:lnTo>
                <a:lnTo>
                  <a:pt x="0" y="796704"/>
                </a:lnTo>
                <a:lnTo>
                  <a:pt x="0" y="122569"/>
                </a:lnTo>
                <a:lnTo>
                  <a:pt x="9647" y="74861"/>
                </a:lnTo>
                <a:lnTo>
                  <a:pt x="35955" y="35901"/>
                </a:lnTo>
                <a:lnTo>
                  <a:pt x="74974" y="9632"/>
                </a:lnTo>
                <a:lnTo>
                  <a:pt x="122754" y="0"/>
                </a:lnTo>
                <a:lnTo>
                  <a:pt x="2109838" y="0"/>
                </a:lnTo>
                <a:lnTo>
                  <a:pt x="2157617" y="9632"/>
                </a:lnTo>
                <a:lnTo>
                  <a:pt x="2196636" y="35901"/>
                </a:lnTo>
                <a:lnTo>
                  <a:pt x="2222945" y="74861"/>
                </a:lnTo>
                <a:lnTo>
                  <a:pt x="2232592" y="122569"/>
                </a:lnTo>
                <a:lnTo>
                  <a:pt x="2232592" y="275782"/>
                </a:lnTo>
                <a:lnTo>
                  <a:pt x="306885" y="275782"/>
                </a:lnTo>
                <a:lnTo>
                  <a:pt x="306885" y="337067"/>
                </a:lnTo>
                <a:lnTo>
                  <a:pt x="2232592" y="337067"/>
                </a:lnTo>
                <a:lnTo>
                  <a:pt x="2232592" y="428994"/>
                </a:lnTo>
                <a:lnTo>
                  <a:pt x="306885" y="428994"/>
                </a:lnTo>
                <a:lnTo>
                  <a:pt x="306885" y="490279"/>
                </a:lnTo>
                <a:lnTo>
                  <a:pt x="2232592" y="490279"/>
                </a:lnTo>
                <a:lnTo>
                  <a:pt x="2232592" y="582206"/>
                </a:lnTo>
                <a:lnTo>
                  <a:pt x="306885" y="582206"/>
                </a:lnTo>
                <a:lnTo>
                  <a:pt x="306885" y="643491"/>
                </a:lnTo>
                <a:lnTo>
                  <a:pt x="2232592" y="643491"/>
                </a:lnTo>
                <a:lnTo>
                  <a:pt x="2232592" y="796704"/>
                </a:lnTo>
                <a:lnTo>
                  <a:pt x="2222945" y="844412"/>
                </a:lnTo>
                <a:lnTo>
                  <a:pt x="2196636" y="883372"/>
                </a:lnTo>
                <a:lnTo>
                  <a:pt x="2157617" y="909641"/>
                </a:lnTo>
                <a:lnTo>
                  <a:pt x="2109838" y="919274"/>
                </a:lnTo>
                <a:close/>
              </a:path>
              <a:path w="2232659" h="1103629">
                <a:moveTo>
                  <a:pt x="2232592" y="337067"/>
                </a:moveTo>
                <a:lnTo>
                  <a:pt x="1741575" y="337067"/>
                </a:lnTo>
                <a:lnTo>
                  <a:pt x="1741575" y="275782"/>
                </a:lnTo>
                <a:lnTo>
                  <a:pt x="2232592" y="275782"/>
                </a:lnTo>
                <a:lnTo>
                  <a:pt x="2232592" y="337067"/>
                </a:lnTo>
                <a:close/>
              </a:path>
              <a:path w="2232659" h="1103629">
                <a:moveTo>
                  <a:pt x="2232592" y="490279"/>
                </a:moveTo>
                <a:lnTo>
                  <a:pt x="1925706" y="490279"/>
                </a:lnTo>
                <a:lnTo>
                  <a:pt x="1925706" y="428994"/>
                </a:lnTo>
                <a:lnTo>
                  <a:pt x="2232592" y="428994"/>
                </a:lnTo>
                <a:lnTo>
                  <a:pt x="2232592" y="490279"/>
                </a:lnTo>
                <a:close/>
              </a:path>
              <a:path w="2232659" h="1103629">
                <a:moveTo>
                  <a:pt x="2232592" y="643491"/>
                </a:moveTo>
                <a:lnTo>
                  <a:pt x="1434689" y="643491"/>
                </a:lnTo>
                <a:lnTo>
                  <a:pt x="1434689" y="582206"/>
                </a:lnTo>
                <a:lnTo>
                  <a:pt x="2232592" y="582206"/>
                </a:lnTo>
                <a:lnTo>
                  <a:pt x="2232592" y="643491"/>
                </a:lnTo>
                <a:close/>
              </a:path>
              <a:path w="2232659" h="1103629">
                <a:moveTo>
                  <a:pt x="575410" y="1103128"/>
                </a:moveTo>
                <a:lnTo>
                  <a:pt x="575410" y="919274"/>
                </a:lnTo>
                <a:lnTo>
                  <a:pt x="768748" y="919274"/>
                </a:lnTo>
                <a:lnTo>
                  <a:pt x="575410" y="1103128"/>
                </a:lnTo>
                <a:close/>
              </a:path>
              <a:path w="2232659" h="1103629">
                <a:moveTo>
                  <a:pt x="1097115" y="1103128"/>
                </a:moveTo>
                <a:lnTo>
                  <a:pt x="977430" y="919274"/>
                </a:lnTo>
                <a:lnTo>
                  <a:pt x="1207594" y="919274"/>
                </a:lnTo>
                <a:lnTo>
                  <a:pt x="1097115" y="1103128"/>
                </a:lnTo>
                <a:close/>
              </a:path>
              <a:path w="2232659" h="1103629">
                <a:moveTo>
                  <a:pt x="1618821" y="1103128"/>
                </a:moveTo>
                <a:lnTo>
                  <a:pt x="1425483" y="919274"/>
                </a:lnTo>
                <a:lnTo>
                  <a:pt x="1618821" y="919274"/>
                </a:lnTo>
                <a:lnTo>
                  <a:pt x="1618821" y="1103128"/>
                </a:lnTo>
                <a:close/>
              </a:path>
            </a:pathLst>
          </a:custGeom>
          <a:solidFill>
            <a:srgbClr val="F8F9FD"/>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1063280" y="965248"/>
            <a:ext cx="7337307" cy="9843407"/>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920421" y="1480534"/>
            <a:ext cx="5965190" cy="8350884"/>
          </a:xfrm>
          <a:custGeom>
            <a:avLst/>
            <a:gdLst/>
            <a:ahLst/>
            <a:cxnLst/>
            <a:rect l="l" t="t" r="r" b="b"/>
            <a:pathLst>
              <a:path w="5965190" h="8350884">
                <a:moveTo>
                  <a:pt x="5617652" y="0"/>
                </a:moveTo>
                <a:lnTo>
                  <a:pt x="347217" y="0"/>
                </a:lnTo>
                <a:lnTo>
                  <a:pt x="300102" y="3169"/>
                </a:lnTo>
                <a:lnTo>
                  <a:pt x="254914" y="12403"/>
                </a:lnTo>
                <a:lnTo>
                  <a:pt x="212066" y="27286"/>
                </a:lnTo>
                <a:lnTo>
                  <a:pt x="171971" y="47406"/>
                </a:lnTo>
                <a:lnTo>
                  <a:pt x="135044" y="72348"/>
                </a:lnTo>
                <a:lnTo>
                  <a:pt x="101699" y="101699"/>
                </a:lnTo>
                <a:lnTo>
                  <a:pt x="72348" y="135044"/>
                </a:lnTo>
                <a:lnTo>
                  <a:pt x="47406" y="171971"/>
                </a:lnTo>
                <a:lnTo>
                  <a:pt x="27286" y="212066"/>
                </a:lnTo>
                <a:lnTo>
                  <a:pt x="12403" y="254914"/>
                </a:lnTo>
                <a:lnTo>
                  <a:pt x="3169" y="300102"/>
                </a:lnTo>
                <a:lnTo>
                  <a:pt x="0" y="347217"/>
                </a:lnTo>
                <a:lnTo>
                  <a:pt x="0" y="8003097"/>
                </a:lnTo>
                <a:lnTo>
                  <a:pt x="3169" y="8050212"/>
                </a:lnTo>
                <a:lnTo>
                  <a:pt x="12403" y="8095400"/>
                </a:lnTo>
                <a:lnTo>
                  <a:pt x="27286" y="8138248"/>
                </a:lnTo>
                <a:lnTo>
                  <a:pt x="47406" y="8178343"/>
                </a:lnTo>
                <a:lnTo>
                  <a:pt x="72348" y="8215270"/>
                </a:lnTo>
                <a:lnTo>
                  <a:pt x="101699" y="8248616"/>
                </a:lnTo>
                <a:lnTo>
                  <a:pt x="135044" y="8277966"/>
                </a:lnTo>
                <a:lnTo>
                  <a:pt x="171971" y="8302908"/>
                </a:lnTo>
                <a:lnTo>
                  <a:pt x="212066" y="8323028"/>
                </a:lnTo>
                <a:lnTo>
                  <a:pt x="254914" y="8337911"/>
                </a:lnTo>
                <a:lnTo>
                  <a:pt x="300102" y="8347145"/>
                </a:lnTo>
                <a:lnTo>
                  <a:pt x="347217" y="8350315"/>
                </a:lnTo>
                <a:lnTo>
                  <a:pt x="5617652" y="8350315"/>
                </a:lnTo>
                <a:lnTo>
                  <a:pt x="5664766" y="8347145"/>
                </a:lnTo>
                <a:lnTo>
                  <a:pt x="5709955" y="8337911"/>
                </a:lnTo>
                <a:lnTo>
                  <a:pt x="5752803" y="8323028"/>
                </a:lnTo>
                <a:lnTo>
                  <a:pt x="5792898" y="8302908"/>
                </a:lnTo>
                <a:lnTo>
                  <a:pt x="5829825" y="8277966"/>
                </a:lnTo>
                <a:lnTo>
                  <a:pt x="5863170" y="8248616"/>
                </a:lnTo>
                <a:lnTo>
                  <a:pt x="5892521" y="8215270"/>
                </a:lnTo>
                <a:lnTo>
                  <a:pt x="5917463" y="8178343"/>
                </a:lnTo>
                <a:lnTo>
                  <a:pt x="5937583" y="8138248"/>
                </a:lnTo>
                <a:lnTo>
                  <a:pt x="5952466" y="8095400"/>
                </a:lnTo>
                <a:lnTo>
                  <a:pt x="5961700" y="8050212"/>
                </a:lnTo>
                <a:lnTo>
                  <a:pt x="5964869" y="8003097"/>
                </a:lnTo>
                <a:lnTo>
                  <a:pt x="5964869" y="347217"/>
                </a:lnTo>
                <a:lnTo>
                  <a:pt x="5961700" y="300102"/>
                </a:lnTo>
                <a:lnTo>
                  <a:pt x="5952466" y="254914"/>
                </a:lnTo>
                <a:lnTo>
                  <a:pt x="5937583" y="212066"/>
                </a:lnTo>
                <a:lnTo>
                  <a:pt x="5917463" y="171971"/>
                </a:lnTo>
                <a:lnTo>
                  <a:pt x="5892521" y="135044"/>
                </a:lnTo>
                <a:lnTo>
                  <a:pt x="5863170" y="101699"/>
                </a:lnTo>
                <a:lnTo>
                  <a:pt x="5829825" y="72348"/>
                </a:lnTo>
                <a:lnTo>
                  <a:pt x="5792898" y="47406"/>
                </a:lnTo>
                <a:lnTo>
                  <a:pt x="5752803" y="27286"/>
                </a:lnTo>
                <a:lnTo>
                  <a:pt x="5709955" y="12403"/>
                </a:lnTo>
                <a:lnTo>
                  <a:pt x="5664766" y="3169"/>
                </a:lnTo>
                <a:lnTo>
                  <a:pt x="5617652"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3330574" y="2687082"/>
            <a:ext cx="3144564" cy="314707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8377228"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14" name="object 14"/>
          <p:cNvSpPr txBox="1"/>
          <p:nvPr/>
        </p:nvSpPr>
        <p:spPr>
          <a:xfrm>
            <a:off x="9098484" y="2655716"/>
            <a:ext cx="8075295" cy="5832475"/>
          </a:xfrm>
          <a:prstGeom prst="rect">
            <a:avLst/>
          </a:prstGeom>
        </p:spPr>
        <p:txBody>
          <a:bodyPr vert="horz" wrap="square" lIns="0" tIns="11430" rIns="0" bIns="0" rtlCol="0">
            <a:spAutoFit/>
          </a:bodyPr>
          <a:lstStyle/>
          <a:p>
            <a:pPr marL="12700" marR="5080">
              <a:lnSpc>
                <a:spcPct val="100000"/>
              </a:lnSpc>
              <a:spcBef>
                <a:spcPts val="90"/>
              </a:spcBef>
            </a:pPr>
            <a:r>
              <a:rPr sz="5450" b="1" spc="320" dirty="0">
                <a:solidFill>
                  <a:srgbClr val="131F48"/>
                </a:solidFill>
                <a:latin typeface="Arial"/>
                <a:cs typeface="Arial"/>
              </a:rPr>
              <a:t>Creating </a:t>
            </a:r>
            <a:r>
              <a:rPr sz="5450" b="1" spc="660" dirty="0">
                <a:solidFill>
                  <a:srgbClr val="131F48"/>
                </a:solidFill>
                <a:latin typeface="Arial"/>
                <a:cs typeface="Arial"/>
              </a:rPr>
              <a:t>a</a:t>
            </a:r>
            <a:r>
              <a:rPr sz="5450" b="1" spc="-1105" dirty="0">
                <a:solidFill>
                  <a:srgbClr val="131F48"/>
                </a:solidFill>
                <a:latin typeface="Arial"/>
                <a:cs typeface="Arial"/>
              </a:rPr>
              <a:t> </a:t>
            </a:r>
            <a:r>
              <a:rPr sz="5450" b="1" spc="355" dirty="0">
                <a:solidFill>
                  <a:srgbClr val="131F48"/>
                </a:solidFill>
                <a:latin typeface="Arial"/>
                <a:cs typeface="Arial"/>
              </a:rPr>
              <a:t>meaningful  </a:t>
            </a:r>
            <a:r>
              <a:rPr sz="5450" b="1" spc="315" dirty="0">
                <a:solidFill>
                  <a:srgbClr val="131F48"/>
                </a:solidFill>
                <a:latin typeface="Arial"/>
                <a:cs typeface="Arial"/>
              </a:rPr>
              <a:t>customer </a:t>
            </a:r>
            <a:r>
              <a:rPr sz="5450" b="1" spc="265" dirty="0">
                <a:solidFill>
                  <a:srgbClr val="131F48"/>
                </a:solidFill>
                <a:latin typeface="Arial"/>
                <a:cs typeface="Arial"/>
              </a:rPr>
              <a:t>experience  </a:t>
            </a:r>
            <a:r>
              <a:rPr sz="5450" b="1" spc="45" dirty="0">
                <a:solidFill>
                  <a:srgbClr val="131F48"/>
                </a:solidFill>
                <a:latin typeface="Arial"/>
                <a:cs typeface="Arial"/>
              </a:rPr>
              <a:t>is </a:t>
            </a:r>
            <a:r>
              <a:rPr sz="5450" b="1" spc="235" dirty="0">
                <a:solidFill>
                  <a:srgbClr val="131F48"/>
                </a:solidFill>
                <a:latin typeface="Arial"/>
                <a:cs typeface="Arial"/>
              </a:rPr>
              <a:t>considered </a:t>
            </a:r>
            <a:r>
              <a:rPr sz="5450" b="1" spc="300" dirty="0">
                <a:solidFill>
                  <a:srgbClr val="131F48"/>
                </a:solidFill>
                <a:latin typeface="Arial"/>
                <a:cs typeface="Arial"/>
              </a:rPr>
              <a:t>pivotal  </a:t>
            </a:r>
            <a:r>
              <a:rPr sz="5450" b="1" spc="160" dirty="0">
                <a:solidFill>
                  <a:srgbClr val="131F48"/>
                </a:solidFill>
                <a:latin typeface="Arial"/>
                <a:cs typeface="Arial"/>
              </a:rPr>
              <a:t>for </a:t>
            </a:r>
            <a:r>
              <a:rPr sz="5450" b="1" spc="305" dirty="0">
                <a:solidFill>
                  <a:srgbClr val="131F48"/>
                </a:solidFill>
                <a:latin typeface="Arial"/>
                <a:cs typeface="Arial"/>
              </a:rPr>
              <a:t>achieving  </a:t>
            </a:r>
            <a:r>
              <a:rPr sz="5450" b="1" spc="325" dirty="0">
                <a:solidFill>
                  <a:srgbClr val="131F48"/>
                </a:solidFill>
                <a:latin typeface="Arial"/>
                <a:cs typeface="Arial"/>
              </a:rPr>
              <a:t>competitive  </a:t>
            </a:r>
            <a:r>
              <a:rPr sz="5450" b="1" spc="459" dirty="0">
                <a:solidFill>
                  <a:srgbClr val="131F48"/>
                </a:solidFill>
                <a:latin typeface="Arial"/>
                <a:cs typeface="Arial"/>
              </a:rPr>
              <a:t>advantage </a:t>
            </a:r>
            <a:r>
              <a:rPr sz="5450" b="1" spc="455" dirty="0">
                <a:solidFill>
                  <a:srgbClr val="131F48"/>
                </a:solidFill>
                <a:latin typeface="Arial"/>
                <a:cs typeface="Arial"/>
              </a:rPr>
              <a:t>and  </a:t>
            </a:r>
            <a:r>
              <a:rPr sz="5450" b="1" spc="225" dirty="0">
                <a:solidFill>
                  <a:srgbClr val="131F48"/>
                </a:solidFill>
                <a:latin typeface="Arial"/>
                <a:cs typeface="Arial"/>
              </a:rPr>
              <a:t>satisfied</a:t>
            </a:r>
            <a:r>
              <a:rPr sz="5450" b="1" spc="-340" dirty="0">
                <a:solidFill>
                  <a:srgbClr val="131F48"/>
                </a:solidFill>
                <a:latin typeface="Arial"/>
                <a:cs typeface="Arial"/>
              </a:rPr>
              <a:t> </a:t>
            </a:r>
            <a:r>
              <a:rPr sz="5450" b="1" spc="254" dirty="0">
                <a:solidFill>
                  <a:srgbClr val="131F48"/>
                </a:solidFill>
                <a:latin typeface="Arial"/>
                <a:cs typeface="Arial"/>
              </a:rPr>
              <a:t>customers.</a:t>
            </a:r>
            <a:endParaRPr sz="5450">
              <a:latin typeface="Arial"/>
              <a:cs typeface="Arial"/>
            </a:endParaRPr>
          </a:p>
        </p:txBody>
      </p:sp>
      <p:sp>
        <p:nvSpPr>
          <p:cNvPr id="15" name="object 15"/>
          <p:cNvSpPr txBox="1"/>
          <p:nvPr/>
        </p:nvSpPr>
        <p:spPr>
          <a:xfrm>
            <a:off x="3303099" y="7496163"/>
            <a:ext cx="3198495" cy="1153795"/>
          </a:xfrm>
          <a:prstGeom prst="rect">
            <a:avLst/>
          </a:prstGeom>
        </p:spPr>
        <p:txBody>
          <a:bodyPr vert="horz" wrap="square" lIns="0" tIns="13335" rIns="0" bIns="0" rtlCol="0">
            <a:spAutoFit/>
          </a:bodyPr>
          <a:lstStyle/>
          <a:p>
            <a:pPr marL="12065" marR="5080" algn="ctr">
              <a:lnSpc>
                <a:spcPct val="100400"/>
              </a:lnSpc>
              <a:spcBef>
                <a:spcPts val="105"/>
              </a:spcBef>
            </a:pPr>
            <a:r>
              <a:rPr sz="2300" b="1" spc="-45" dirty="0">
                <a:solidFill>
                  <a:srgbClr val="131F48"/>
                </a:solidFill>
                <a:latin typeface="Lucida Sans"/>
                <a:cs typeface="Lucida Sans"/>
              </a:rPr>
              <a:t>Fresh </a:t>
            </a:r>
            <a:r>
              <a:rPr sz="2300" b="1" spc="-30" dirty="0">
                <a:solidFill>
                  <a:srgbClr val="131F48"/>
                </a:solidFill>
                <a:latin typeface="Lucida Sans"/>
                <a:cs typeface="Lucida Sans"/>
              </a:rPr>
              <a:t>Perspectives</a:t>
            </a:r>
            <a:r>
              <a:rPr sz="2300" b="1" spc="-360" dirty="0">
                <a:solidFill>
                  <a:srgbClr val="131F48"/>
                </a:solidFill>
                <a:latin typeface="Lucida Sans"/>
                <a:cs typeface="Lucida Sans"/>
              </a:rPr>
              <a:t> </a:t>
            </a:r>
            <a:r>
              <a:rPr sz="2300" b="1" spc="-20" dirty="0">
                <a:solidFill>
                  <a:srgbClr val="131F48"/>
                </a:solidFill>
                <a:latin typeface="Lucida Sans"/>
                <a:cs typeface="Lucida Sans"/>
              </a:rPr>
              <a:t>on  </a:t>
            </a:r>
            <a:r>
              <a:rPr sz="2300" b="1" spc="-30" dirty="0">
                <a:solidFill>
                  <a:srgbClr val="131F48"/>
                </a:solidFill>
                <a:latin typeface="Lucida Sans"/>
                <a:cs typeface="Lucida Sans"/>
              </a:rPr>
              <a:t>Customer</a:t>
            </a:r>
            <a:r>
              <a:rPr sz="2300" b="1" spc="-215" dirty="0">
                <a:solidFill>
                  <a:srgbClr val="131F48"/>
                </a:solidFill>
                <a:latin typeface="Lucida Sans"/>
                <a:cs typeface="Lucida Sans"/>
              </a:rPr>
              <a:t> </a:t>
            </a:r>
            <a:r>
              <a:rPr sz="2300" b="1" spc="-20" dirty="0">
                <a:solidFill>
                  <a:srgbClr val="131F48"/>
                </a:solidFill>
                <a:latin typeface="Lucida Sans"/>
                <a:cs typeface="Lucida Sans"/>
              </a:rPr>
              <a:t>Experience</a:t>
            </a:r>
            <a:endParaRPr sz="2300">
              <a:latin typeface="Lucida Sans"/>
              <a:cs typeface="Lucida Sans"/>
            </a:endParaRPr>
          </a:p>
          <a:p>
            <a:pPr marL="1270" algn="ctr">
              <a:lnSpc>
                <a:spcPct val="100000"/>
              </a:lnSpc>
              <a:spcBef>
                <a:spcPts val="985"/>
              </a:spcBef>
            </a:pPr>
            <a:r>
              <a:rPr sz="1950" b="1" spc="75" dirty="0">
                <a:solidFill>
                  <a:srgbClr val="ACB9E9"/>
                </a:solidFill>
                <a:latin typeface="Lucida Sans"/>
                <a:cs typeface="Lucida Sans"/>
              </a:rPr>
              <a:t>2015</a:t>
            </a:r>
            <a:r>
              <a:rPr sz="1950" b="1" spc="-370" dirty="0">
                <a:solidFill>
                  <a:srgbClr val="ACB9E9"/>
                </a:solidFill>
                <a:latin typeface="Lucida Sans"/>
                <a:cs typeface="Lucida Sans"/>
              </a:rPr>
              <a:t> </a:t>
            </a:r>
            <a:endParaRPr sz="1950">
              <a:latin typeface="Lucida Sans"/>
              <a:cs typeface="Lucida Sans"/>
            </a:endParaRPr>
          </a:p>
        </p:txBody>
      </p:sp>
      <p:sp>
        <p:nvSpPr>
          <p:cNvPr id="16" name="object 16"/>
          <p:cNvSpPr/>
          <p:nvPr/>
        </p:nvSpPr>
        <p:spPr>
          <a:xfrm>
            <a:off x="5057445" y="2337686"/>
            <a:ext cx="1759548" cy="1759548"/>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5590337" y="2694623"/>
            <a:ext cx="869719" cy="869719"/>
          </a:xfrm>
          <a:prstGeom prst="rect">
            <a:avLst/>
          </a:prstGeom>
          <a:blipFill>
            <a:blip r:embed="rId14" cstate="print"/>
            <a:stretch>
              <a:fillRect/>
            </a:stretch>
          </a:blipFill>
        </p:spPr>
        <p:txBody>
          <a:bodyPr wrap="square" lIns="0" tIns="0" rIns="0" bIns="0" rtlCol="0"/>
          <a:lstStyle/>
          <a:p>
            <a:endParaRPr/>
          </a:p>
        </p:txBody>
      </p:sp>
      <p:sp>
        <p:nvSpPr>
          <p:cNvPr id="18" name="object 18"/>
          <p:cNvSpPr/>
          <p:nvPr/>
        </p:nvSpPr>
        <p:spPr>
          <a:xfrm>
            <a:off x="5864313" y="3042563"/>
            <a:ext cx="334645" cy="178435"/>
          </a:xfrm>
          <a:custGeom>
            <a:avLst/>
            <a:gdLst/>
            <a:ahLst/>
            <a:cxnLst/>
            <a:rect l="l" t="t" r="r" b="b"/>
            <a:pathLst>
              <a:path w="334645" h="178435">
                <a:moveTo>
                  <a:pt x="158034" y="0"/>
                </a:moveTo>
                <a:lnTo>
                  <a:pt x="151478" y="5729"/>
                </a:lnTo>
                <a:lnTo>
                  <a:pt x="89862" y="76655"/>
                </a:lnTo>
                <a:lnTo>
                  <a:pt x="88239" y="77430"/>
                </a:lnTo>
                <a:lnTo>
                  <a:pt x="84793" y="77556"/>
                </a:lnTo>
                <a:lnTo>
                  <a:pt x="83117" y="76917"/>
                </a:lnTo>
                <a:lnTo>
                  <a:pt x="16317" y="10965"/>
                </a:lnTo>
                <a:lnTo>
                  <a:pt x="8483" y="10955"/>
                </a:lnTo>
                <a:lnTo>
                  <a:pt x="1309" y="18014"/>
                </a:lnTo>
                <a:lnTo>
                  <a:pt x="0" y="21135"/>
                </a:lnTo>
                <a:lnTo>
                  <a:pt x="10" y="153635"/>
                </a:lnTo>
                <a:lnTo>
                  <a:pt x="1955" y="163137"/>
                </a:lnTo>
                <a:lnTo>
                  <a:pt x="7259" y="170897"/>
                </a:lnTo>
                <a:lnTo>
                  <a:pt x="15126" y="176130"/>
                </a:lnTo>
                <a:lnTo>
                  <a:pt x="24759" y="178049"/>
                </a:lnTo>
                <a:lnTo>
                  <a:pt x="309376" y="178049"/>
                </a:lnTo>
                <a:lnTo>
                  <a:pt x="319016" y="176130"/>
                </a:lnTo>
                <a:lnTo>
                  <a:pt x="326885" y="170897"/>
                </a:lnTo>
                <a:lnTo>
                  <a:pt x="332191" y="163137"/>
                </a:lnTo>
                <a:lnTo>
                  <a:pt x="334136" y="153635"/>
                </a:lnTo>
                <a:lnTo>
                  <a:pt x="334136" y="15029"/>
                </a:lnTo>
                <a:lnTo>
                  <a:pt x="328606" y="9562"/>
                </a:lnTo>
                <a:lnTo>
                  <a:pt x="318771" y="9551"/>
                </a:lnTo>
                <a:lnTo>
                  <a:pt x="315870" y="10620"/>
                </a:lnTo>
                <a:lnTo>
                  <a:pt x="238596" y="77367"/>
                </a:lnTo>
                <a:lnTo>
                  <a:pt x="236973" y="77912"/>
                </a:lnTo>
                <a:lnTo>
                  <a:pt x="233674" y="77702"/>
                </a:lnTo>
                <a:lnTo>
                  <a:pt x="232145" y="76938"/>
                </a:lnTo>
                <a:lnTo>
                  <a:pt x="165847" y="607"/>
                </a:lnTo>
                <a:lnTo>
                  <a:pt x="158034" y="0"/>
                </a:lnTo>
                <a:close/>
              </a:path>
            </a:pathLst>
          </a:custGeom>
          <a:solidFill>
            <a:srgbClr val="FFFFFF"/>
          </a:solidFill>
        </p:spPr>
        <p:txBody>
          <a:bodyPr wrap="square" lIns="0" tIns="0" rIns="0" bIns="0" rtlCol="0"/>
          <a:lstStyle/>
          <a:p>
            <a:endParaRPr/>
          </a:p>
        </p:txBody>
      </p:sp>
      <p:sp>
        <p:nvSpPr>
          <p:cNvPr id="19" name="object 19"/>
          <p:cNvSpPr/>
          <p:nvPr/>
        </p:nvSpPr>
        <p:spPr>
          <a:xfrm>
            <a:off x="2516154" y="6065415"/>
            <a:ext cx="2131567" cy="894856"/>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2883071" y="6320654"/>
            <a:ext cx="1559190" cy="344075"/>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4160075" y="6216233"/>
            <a:ext cx="749064" cy="608300"/>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4494739" y="6466938"/>
            <a:ext cx="202396" cy="65312"/>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4436576" y="6065415"/>
            <a:ext cx="2664458" cy="1015510"/>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4765790" y="6320665"/>
            <a:ext cx="2082067" cy="462289"/>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4031879" y="6618416"/>
            <a:ext cx="1681625" cy="894845"/>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4340419" y="6873655"/>
            <a:ext cx="1116925" cy="344075"/>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18412420" y="221200"/>
            <a:ext cx="1520751" cy="1523265"/>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18920172" y="527864"/>
            <a:ext cx="706332" cy="708846"/>
          </a:xfrm>
          <a:prstGeom prst="rect">
            <a:avLst/>
          </a:prstGeom>
          <a:blipFill>
            <a:blip r:embed="rId24" cstate="print"/>
            <a:stretch>
              <a:fillRect/>
            </a:stretch>
          </a:blipFill>
        </p:spPr>
        <p:txBody>
          <a:bodyPr wrap="square" lIns="0" tIns="0" rIns="0" bIns="0" rtlCol="0"/>
          <a:lstStyle/>
          <a:p>
            <a:endParaRPr/>
          </a:p>
        </p:txBody>
      </p:sp>
      <p:sp>
        <p:nvSpPr>
          <p:cNvPr id="29" name="object 29"/>
          <p:cNvSpPr txBox="1"/>
          <p:nvPr/>
        </p:nvSpPr>
        <p:spPr>
          <a:xfrm>
            <a:off x="18973451" y="1500889"/>
            <a:ext cx="553720" cy="1459865"/>
          </a:xfrm>
          <a:prstGeom prst="rect">
            <a:avLst/>
          </a:prstGeom>
        </p:spPr>
        <p:txBody>
          <a:bodyPr vert="vert"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30" name="object 30"/>
          <p:cNvSpPr txBox="1"/>
          <p:nvPr/>
        </p:nvSpPr>
        <p:spPr>
          <a:xfrm>
            <a:off x="19119910" y="7846217"/>
            <a:ext cx="282575" cy="2850515"/>
          </a:xfrm>
          <a:prstGeom prst="rect">
            <a:avLst/>
          </a:prstGeom>
        </p:spPr>
        <p:txBody>
          <a:bodyPr vert="vert"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1063280" y="965248"/>
            <a:ext cx="7337307" cy="9843407"/>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920421" y="1480534"/>
            <a:ext cx="5965190" cy="8350884"/>
          </a:xfrm>
          <a:custGeom>
            <a:avLst/>
            <a:gdLst/>
            <a:ahLst/>
            <a:cxnLst/>
            <a:rect l="l" t="t" r="r" b="b"/>
            <a:pathLst>
              <a:path w="5965190" h="8350884">
                <a:moveTo>
                  <a:pt x="5617652" y="0"/>
                </a:moveTo>
                <a:lnTo>
                  <a:pt x="347217" y="0"/>
                </a:lnTo>
                <a:lnTo>
                  <a:pt x="300102" y="3169"/>
                </a:lnTo>
                <a:lnTo>
                  <a:pt x="254914" y="12403"/>
                </a:lnTo>
                <a:lnTo>
                  <a:pt x="212066" y="27286"/>
                </a:lnTo>
                <a:lnTo>
                  <a:pt x="171971" y="47406"/>
                </a:lnTo>
                <a:lnTo>
                  <a:pt x="135044" y="72348"/>
                </a:lnTo>
                <a:lnTo>
                  <a:pt x="101699" y="101699"/>
                </a:lnTo>
                <a:lnTo>
                  <a:pt x="72348" y="135044"/>
                </a:lnTo>
                <a:lnTo>
                  <a:pt x="47406" y="171971"/>
                </a:lnTo>
                <a:lnTo>
                  <a:pt x="27286" y="212066"/>
                </a:lnTo>
                <a:lnTo>
                  <a:pt x="12403" y="254914"/>
                </a:lnTo>
                <a:lnTo>
                  <a:pt x="3169" y="300102"/>
                </a:lnTo>
                <a:lnTo>
                  <a:pt x="0" y="347217"/>
                </a:lnTo>
                <a:lnTo>
                  <a:pt x="0" y="8003097"/>
                </a:lnTo>
                <a:lnTo>
                  <a:pt x="3169" y="8050212"/>
                </a:lnTo>
                <a:lnTo>
                  <a:pt x="12403" y="8095400"/>
                </a:lnTo>
                <a:lnTo>
                  <a:pt x="27286" y="8138248"/>
                </a:lnTo>
                <a:lnTo>
                  <a:pt x="47406" y="8178343"/>
                </a:lnTo>
                <a:lnTo>
                  <a:pt x="72348" y="8215270"/>
                </a:lnTo>
                <a:lnTo>
                  <a:pt x="101699" y="8248616"/>
                </a:lnTo>
                <a:lnTo>
                  <a:pt x="135044" y="8277966"/>
                </a:lnTo>
                <a:lnTo>
                  <a:pt x="171971" y="8302908"/>
                </a:lnTo>
                <a:lnTo>
                  <a:pt x="212066" y="8323028"/>
                </a:lnTo>
                <a:lnTo>
                  <a:pt x="254914" y="8337911"/>
                </a:lnTo>
                <a:lnTo>
                  <a:pt x="300102" y="8347145"/>
                </a:lnTo>
                <a:lnTo>
                  <a:pt x="347217" y="8350315"/>
                </a:lnTo>
                <a:lnTo>
                  <a:pt x="5617652" y="8350315"/>
                </a:lnTo>
                <a:lnTo>
                  <a:pt x="5664766" y="8347145"/>
                </a:lnTo>
                <a:lnTo>
                  <a:pt x="5709955" y="8337911"/>
                </a:lnTo>
                <a:lnTo>
                  <a:pt x="5752803" y="8323028"/>
                </a:lnTo>
                <a:lnTo>
                  <a:pt x="5792898" y="8302908"/>
                </a:lnTo>
                <a:lnTo>
                  <a:pt x="5829825" y="8277966"/>
                </a:lnTo>
                <a:lnTo>
                  <a:pt x="5863170" y="8248616"/>
                </a:lnTo>
                <a:lnTo>
                  <a:pt x="5892521" y="8215270"/>
                </a:lnTo>
                <a:lnTo>
                  <a:pt x="5917463" y="8178343"/>
                </a:lnTo>
                <a:lnTo>
                  <a:pt x="5937583" y="8138248"/>
                </a:lnTo>
                <a:lnTo>
                  <a:pt x="5952466" y="8095400"/>
                </a:lnTo>
                <a:lnTo>
                  <a:pt x="5961700" y="8050212"/>
                </a:lnTo>
                <a:lnTo>
                  <a:pt x="5964869" y="8003097"/>
                </a:lnTo>
                <a:lnTo>
                  <a:pt x="5964869" y="347217"/>
                </a:lnTo>
                <a:lnTo>
                  <a:pt x="5961700" y="300102"/>
                </a:lnTo>
                <a:lnTo>
                  <a:pt x="5952466" y="254914"/>
                </a:lnTo>
                <a:lnTo>
                  <a:pt x="5937583" y="212066"/>
                </a:lnTo>
                <a:lnTo>
                  <a:pt x="5917463" y="171971"/>
                </a:lnTo>
                <a:lnTo>
                  <a:pt x="5892521" y="135044"/>
                </a:lnTo>
                <a:lnTo>
                  <a:pt x="5863170" y="101699"/>
                </a:lnTo>
                <a:lnTo>
                  <a:pt x="5829825" y="72348"/>
                </a:lnTo>
                <a:lnTo>
                  <a:pt x="5792898" y="47406"/>
                </a:lnTo>
                <a:lnTo>
                  <a:pt x="5752803" y="27286"/>
                </a:lnTo>
                <a:lnTo>
                  <a:pt x="5709955" y="12403"/>
                </a:lnTo>
                <a:lnTo>
                  <a:pt x="5664766" y="3169"/>
                </a:lnTo>
                <a:lnTo>
                  <a:pt x="5617652"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3330574" y="2687082"/>
            <a:ext cx="3144564" cy="314707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8377228"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14" name="object 14"/>
          <p:cNvSpPr txBox="1"/>
          <p:nvPr/>
        </p:nvSpPr>
        <p:spPr>
          <a:xfrm>
            <a:off x="9098484" y="2236915"/>
            <a:ext cx="8104505" cy="6661784"/>
          </a:xfrm>
          <a:prstGeom prst="rect">
            <a:avLst/>
          </a:prstGeom>
        </p:spPr>
        <p:txBody>
          <a:bodyPr vert="horz" wrap="square" lIns="0" tIns="11430" rIns="0" bIns="0" rtlCol="0">
            <a:spAutoFit/>
          </a:bodyPr>
          <a:lstStyle/>
          <a:p>
            <a:pPr marL="12700" marR="5080">
              <a:lnSpc>
                <a:spcPct val="100000"/>
              </a:lnSpc>
              <a:spcBef>
                <a:spcPts val="90"/>
              </a:spcBef>
            </a:pPr>
            <a:r>
              <a:rPr sz="5450" b="1" spc="310" dirty="0">
                <a:solidFill>
                  <a:srgbClr val="131F48"/>
                </a:solidFill>
                <a:latin typeface="Arial"/>
                <a:cs typeface="Arial"/>
              </a:rPr>
              <a:t>Customer </a:t>
            </a:r>
            <a:r>
              <a:rPr sz="5450" b="1" spc="245" dirty="0">
                <a:solidFill>
                  <a:srgbClr val="131F48"/>
                </a:solidFill>
                <a:latin typeface="Arial"/>
                <a:cs typeface="Arial"/>
              </a:rPr>
              <a:t>experience,  </a:t>
            </a:r>
            <a:r>
              <a:rPr sz="5450" b="1" spc="315" dirty="0">
                <a:solidFill>
                  <a:srgbClr val="131F48"/>
                </a:solidFill>
                <a:latin typeface="Arial"/>
                <a:cs typeface="Arial"/>
              </a:rPr>
              <a:t>customer </a:t>
            </a:r>
            <a:r>
              <a:rPr sz="5450" b="1" spc="280" dirty="0">
                <a:solidFill>
                  <a:srgbClr val="131F48"/>
                </a:solidFill>
                <a:latin typeface="Arial"/>
                <a:cs typeface="Arial"/>
              </a:rPr>
              <a:t>loyalty, </a:t>
            </a:r>
            <a:r>
              <a:rPr sz="5450" b="1" spc="455" dirty="0">
                <a:solidFill>
                  <a:srgbClr val="131F48"/>
                </a:solidFill>
                <a:latin typeface="Arial"/>
                <a:cs typeface="Arial"/>
              </a:rPr>
              <a:t>and  </a:t>
            </a:r>
            <a:r>
              <a:rPr sz="5450" b="1" spc="315" dirty="0">
                <a:solidFill>
                  <a:srgbClr val="131F48"/>
                </a:solidFill>
                <a:latin typeface="Arial"/>
                <a:cs typeface="Arial"/>
              </a:rPr>
              <a:t>customer </a:t>
            </a:r>
            <a:r>
              <a:rPr sz="5450" b="1" spc="275" dirty="0">
                <a:solidFill>
                  <a:srgbClr val="131F48"/>
                </a:solidFill>
                <a:latin typeface="Arial"/>
                <a:cs typeface="Arial"/>
              </a:rPr>
              <a:t>retention  </a:t>
            </a:r>
            <a:r>
              <a:rPr sz="5450" b="1" spc="455" dirty="0">
                <a:solidFill>
                  <a:srgbClr val="131F48"/>
                </a:solidFill>
                <a:latin typeface="Arial"/>
                <a:cs typeface="Arial"/>
              </a:rPr>
              <a:t>and</a:t>
            </a:r>
            <a:r>
              <a:rPr sz="5450" b="1" spc="-1035" dirty="0">
                <a:solidFill>
                  <a:srgbClr val="131F48"/>
                </a:solidFill>
                <a:latin typeface="Arial"/>
                <a:cs typeface="Arial"/>
              </a:rPr>
              <a:t> </a:t>
            </a:r>
            <a:r>
              <a:rPr sz="5450" b="1" spc="280" dirty="0">
                <a:solidFill>
                  <a:srgbClr val="131F48"/>
                </a:solidFill>
                <a:latin typeface="Arial"/>
                <a:cs typeface="Arial"/>
              </a:rPr>
              <a:t>growth, </a:t>
            </a:r>
            <a:r>
              <a:rPr sz="5450" b="1" spc="400" dirty="0">
                <a:solidFill>
                  <a:srgbClr val="131F48"/>
                </a:solidFill>
                <a:latin typeface="Arial"/>
                <a:cs typeface="Arial"/>
              </a:rPr>
              <a:t>dominate  </a:t>
            </a:r>
            <a:r>
              <a:rPr sz="5450" b="1" spc="175" dirty="0">
                <a:solidFill>
                  <a:srgbClr val="131F48"/>
                </a:solidFill>
                <a:latin typeface="Arial"/>
                <a:cs typeface="Arial"/>
              </a:rPr>
              <a:t>CMOs’</a:t>
            </a:r>
            <a:r>
              <a:rPr sz="5450" b="1" spc="-350" dirty="0">
                <a:solidFill>
                  <a:srgbClr val="131F48"/>
                </a:solidFill>
                <a:latin typeface="Arial"/>
                <a:cs typeface="Arial"/>
              </a:rPr>
              <a:t> </a:t>
            </a:r>
            <a:r>
              <a:rPr sz="5450" b="1" spc="140" dirty="0">
                <a:solidFill>
                  <a:srgbClr val="131F48"/>
                </a:solidFill>
                <a:latin typeface="Arial"/>
                <a:cs typeface="Arial"/>
              </a:rPr>
              <a:t>list</a:t>
            </a:r>
            <a:r>
              <a:rPr sz="5450" b="1" spc="-355" dirty="0">
                <a:solidFill>
                  <a:srgbClr val="131F48"/>
                </a:solidFill>
                <a:latin typeface="Arial"/>
                <a:cs typeface="Arial"/>
              </a:rPr>
              <a:t> </a:t>
            </a:r>
            <a:r>
              <a:rPr sz="5450" b="1" spc="135" dirty="0">
                <a:solidFill>
                  <a:srgbClr val="131F48"/>
                </a:solidFill>
                <a:latin typeface="Arial"/>
                <a:cs typeface="Arial"/>
              </a:rPr>
              <a:t>of</a:t>
            </a:r>
            <a:r>
              <a:rPr sz="5450" b="1" spc="-385" dirty="0">
                <a:solidFill>
                  <a:srgbClr val="131F48"/>
                </a:solidFill>
                <a:latin typeface="Arial"/>
                <a:cs typeface="Arial"/>
              </a:rPr>
              <a:t> </a:t>
            </a:r>
            <a:r>
              <a:rPr sz="5450" b="1" spc="100" dirty="0">
                <a:solidFill>
                  <a:srgbClr val="131F48"/>
                </a:solidFill>
                <a:latin typeface="Arial"/>
                <a:cs typeface="Arial"/>
              </a:rPr>
              <a:t>skills</a:t>
            </a:r>
            <a:r>
              <a:rPr sz="5450" b="1" spc="-350" dirty="0">
                <a:solidFill>
                  <a:srgbClr val="131F48"/>
                </a:solidFill>
                <a:latin typeface="Arial"/>
                <a:cs typeface="Arial"/>
              </a:rPr>
              <a:t> </a:t>
            </a:r>
            <a:r>
              <a:rPr sz="5450" b="1" spc="360" dirty="0">
                <a:solidFill>
                  <a:srgbClr val="131F48"/>
                </a:solidFill>
                <a:latin typeface="Arial"/>
                <a:cs typeface="Arial"/>
              </a:rPr>
              <a:t>they  </a:t>
            </a:r>
            <a:r>
              <a:rPr sz="5450" b="1" spc="210" dirty="0">
                <a:solidFill>
                  <a:srgbClr val="131F48"/>
                </a:solidFill>
                <a:latin typeface="Arial"/>
                <a:cs typeface="Arial"/>
              </a:rPr>
              <a:t>feel</a:t>
            </a:r>
            <a:r>
              <a:rPr sz="5450" b="1" spc="-360" dirty="0">
                <a:solidFill>
                  <a:srgbClr val="131F48"/>
                </a:solidFill>
                <a:latin typeface="Arial"/>
                <a:cs typeface="Arial"/>
              </a:rPr>
              <a:t> </a:t>
            </a:r>
            <a:r>
              <a:rPr sz="5450" b="1" spc="400" dirty="0">
                <a:solidFill>
                  <a:srgbClr val="131F48"/>
                </a:solidFill>
                <a:latin typeface="Arial"/>
                <a:cs typeface="Arial"/>
              </a:rPr>
              <a:t>are</a:t>
            </a:r>
            <a:r>
              <a:rPr sz="5450" b="1" spc="-385" dirty="0">
                <a:solidFill>
                  <a:srgbClr val="131F48"/>
                </a:solidFill>
                <a:latin typeface="Arial"/>
                <a:cs typeface="Arial"/>
              </a:rPr>
              <a:t> </a:t>
            </a:r>
            <a:r>
              <a:rPr sz="5450" b="1" spc="320" dirty="0">
                <a:solidFill>
                  <a:srgbClr val="131F48"/>
                </a:solidFill>
                <a:latin typeface="Arial"/>
                <a:cs typeface="Arial"/>
              </a:rPr>
              <a:t>vital</a:t>
            </a:r>
            <a:r>
              <a:rPr sz="5450" b="1" spc="-355" dirty="0">
                <a:solidFill>
                  <a:srgbClr val="131F48"/>
                </a:solidFill>
                <a:latin typeface="Arial"/>
                <a:cs typeface="Arial"/>
              </a:rPr>
              <a:t> </a:t>
            </a:r>
            <a:r>
              <a:rPr sz="5450" b="1" spc="265" dirty="0">
                <a:solidFill>
                  <a:srgbClr val="131F48"/>
                </a:solidFill>
                <a:latin typeface="Arial"/>
                <a:cs typeface="Arial"/>
              </a:rPr>
              <a:t>to</a:t>
            </a:r>
            <a:r>
              <a:rPr sz="5450" b="1" spc="-380" dirty="0">
                <a:solidFill>
                  <a:srgbClr val="131F48"/>
                </a:solidFill>
                <a:latin typeface="Arial"/>
                <a:cs typeface="Arial"/>
              </a:rPr>
              <a:t> </a:t>
            </a:r>
            <a:r>
              <a:rPr sz="5450" b="1" spc="250" dirty="0">
                <a:solidFill>
                  <a:srgbClr val="131F48"/>
                </a:solidFill>
                <a:latin typeface="Arial"/>
                <a:cs typeface="Arial"/>
              </a:rPr>
              <a:t>deliver  </a:t>
            </a:r>
            <a:r>
              <a:rPr sz="5450" b="1" spc="660" dirty="0">
                <a:solidFill>
                  <a:srgbClr val="131F48"/>
                </a:solidFill>
                <a:latin typeface="Arial"/>
                <a:cs typeface="Arial"/>
              </a:rPr>
              <a:t>a </a:t>
            </a:r>
            <a:r>
              <a:rPr sz="5450" b="1" spc="210" dirty="0">
                <a:solidFill>
                  <a:srgbClr val="131F48"/>
                </a:solidFill>
                <a:latin typeface="Arial"/>
                <a:cs typeface="Arial"/>
              </a:rPr>
              <a:t>strong, </a:t>
            </a:r>
            <a:r>
              <a:rPr sz="5450" b="1" spc="220" dirty="0">
                <a:solidFill>
                  <a:srgbClr val="131F48"/>
                </a:solidFill>
                <a:latin typeface="Arial"/>
                <a:cs typeface="Arial"/>
              </a:rPr>
              <a:t>cohesive  </a:t>
            </a:r>
            <a:r>
              <a:rPr sz="5450" b="1" spc="400" dirty="0">
                <a:solidFill>
                  <a:srgbClr val="131F48"/>
                </a:solidFill>
                <a:latin typeface="Arial"/>
                <a:cs typeface="Arial"/>
              </a:rPr>
              <a:t>marketing</a:t>
            </a:r>
            <a:r>
              <a:rPr sz="5450" b="1" spc="-375" dirty="0">
                <a:solidFill>
                  <a:srgbClr val="131F48"/>
                </a:solidFill>
                <a:latin typeface="Arial"/>
                <a:cs typeface="Arial"/>
              </a:rPr>
              <a:t> </a:t>
            </a:r>
            <a:r>
              <a:rPr sz="5450" b="1" spc="310" dirty="0">
                <a:solidFill>
                  <a:srgbClr val="131F48"/>
                </a:solidFill>
                <a:latin typeface="Arial"/>
                <a:cs typeface="Arial"/>
              </a:rPr>
              <a:t>strategy.</a:t>
            </a:r>
            <a:endParaRPr sz="5450">
              <a:latin typeface="Arial"/>
              <a:cs typeface="Arial"/>
            </a:endParaRPr>
          </a:p>
        </p:txBody>
      </p:sp>
      <p:sp>
        <p:nvSpPr>
          <p:cNvPr id="15" name="object 15"/>
          <p:cNvSpPr txBox="1"/>
          <p:nvPr/>
        </p:nvSpPr>
        <p:spPr>
          <a:xfrm>
            <a:off x="3519246" y="7496163"/>
            <a:ext cx="2764790" cy="1153795"/>
          </a:xfrm>
          <a:prstGeom prst="rect">
            <a:avLst/>
          </a:prstGeom>
        </p:spPr>
        <p:txBody>
          <a:bodyPr vert="horz" wrap="square" lIns="0" tIns="13335" rIns="0" bIns="0" rtlCol="0">
            <a:spAutoFit/>
          </a:bodyPr>
          <a:lstStyle/>
          <a:p>
            <a:pPr marL="12700" marR="5080" algn="ctr">
              <a:lnSpc>
                <a:spcPct val="100400"/>
              </a:lnSpc>
              <a:spcBef>
                <a:spcPts val="105"/>
              </a:spcBef>
            </a:pPr>
            <a:r>
              <a:rPr sz="2300" b="1" spc="-45" dirty="0">
                <a:solidFill>
                  <a:srgbClr val="131F48"/>
                </a:solidFill>
                <a:latin typeface="Lucida Sans"/>
                <a:cs typeface="Lucida Sans"/>
              </a:rPr>
              <a:t>CMO </a:t>
            </a:r>
            <a:r>
              <a:rPr sz="2300" b="1" spc="-30" dirty="0">
                <a:solidFill>
                  <a:srgbClr val="131F48"/>
                </a:solidFill>
                <a:latin typeface="Lucida Sans"/>
                <a:cs typeface="Lucida Sans"/>
              </a:rPr>
              <a:t>Spend</a:t>
            </a:r>
            <a:r>
              <a:rPr sz="2300" b="1" spc="-325" dirty="0">
                <a:solidFill>
                  <a:srgbClr val="131F48"/>
                </a:solidFill>
                <a:latin typeface="Lucida Sans"/>
                <a:cs typeface="Lucida Sans"/>
              </a:rPr>
              <a:t> </a:t>
            </a:r>
            <a:r>
              <a:rPr sz="2300" b="1" spc="-25" dirty="0">
                <a:solidFill>
                  <a:srgbClr val="131F48"/>
                </a:solidFill>
                <a:latin typeface="Lucida Sans"/>
                <a:cs typeface="Lucida Sans"/>
              </a:rPr>
              <a:t>Survey  </a:t>
            </a:r>
            <a:r>
              <a:rPr sz="2300" b="1" spc="-125" dirty="0">
                <a:solidFill>
                  <a:srgbClr val="131F48"/>
                </a:solidFill>
                <a:latin typeface="Lucida Sans"/>
                <a:cs typeface="Lucida Sans"/>
              </a:rPr>
              <a:t>2018-2019</a:t>
            </a:r>
            <a:endParaRPr sz="2300">
              <a:latin typeface="Lucida Sans"/>
              <a:cs typeface="Lucida Sans"/>
            </a:endParaRPr>
          </a:p>
          <a:p>
            <a:pPr marL="3175" algn="ctr">
              <a:lnSpc>
                <a:spcPct val="100000"/>
              </a:lnSpc>
              <a:spcBef>
                <a:spcPts val="985"/>
              </a:spcBef>
            </a:pPr>
            <a:r>
              <a:rPr sz="1950" b="1" spc="75" dirty="0">
                <a:solidFill>
                  <a:srgbClr val="ACB9E9"/>
                </a:solidFill>
                <a:latin typeface="Lucida Sans"/>
                <a:cs typeface="Lucida Sans"/>
              </a:rPr>
              <a:t>2018</a:t>
            </a:r>
            <a:r>
              <a:rPr sz="1950" b="1" spc="-370" dirty="0">
                <a:solidFill>
                  <a:srgbClr val="ACB9E9"/>
                </a:solidFill>
                <a:latin typeface="Lucida Sans"/>
                <a:cs typeface="Lucida Sans"/>
              </a:rPr>
              <a:t> </a:t>
            </a:r>
            <a:endParaRPr sz="1950">
              <a:latin typeface="Lucida Sans"/>
              <a:cs typeface="Lucida Sans"/>
            </a:endParaRPr>
          </a:p>
        </p:txBody>
      </p:sp>
      <p:sp>
        <p:nvSpPr>
          <p:cNvPr id="16" name="object 16"/>
          <p:cNvSpPr/>
          <p:nvPr/>
        </p:nvSpPr>
        <p:spPr>
          <a:xfrm>
            <a:off x="5057445" y="2337686"/>
            <a:ext cx="1759548" cy="1759548"/>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5590337" y="2694623"/>
            <a:ext cx="869719" cy="869719"/>
          </a:xfrm>
          <a:prstGeom prst="rect">
            <a:avLst/>
          </a:prstGeom>
          <a:blipFill>
            <a:blip r:embed="rId14" cstate="print"/>
            <a:stretch>
              <a:fillRect/>
            </a:stretch>
          </a:blipFill>
        </p:spPr>
        <p:txBody>
          <a:bodyPr wrap="square" lIns="0" tIns="0" rIns="0" bIns="0" rtlCol="0"/>
          <a:lstStyle/>
          <a:p>
            <a:endParaRPr/>
          </a:p>
        </p:txBody>
      </p:sp>
      <p:sp>
        <p:nvSpPr>
          <p:cNvPr id="18" name="object 18"/>
          <p:cNvSpPr/>
          <p:nvPr/>
        </p:nvSpPr>
        <p:spPr>
          <a:xfrm>
            <a:off x="5864313" y="3042563"/>
            <a:ext cx="334645" cy="178435"/>
          </a:xfrm>
          <a:custGeom>
            <a:avLst/>
            <a:gdLst/>
            <a:ahLst/>
            <a:cxnLst/>
            <a:rect l="l" t="t" r="r" b="b"/>
            <a:pathLst>
              <a:path w="334645" h="178435">
                <a:moveTo>
                  <a:pt x="158034" y="0"/>
                </a:moveTo>
                <a:lnTo>
                  <a:pt x="151478" y="5729"/>
                </a:lnTo>
                <a:lnTo>
                  <a:pt x="89862" y="76655"/>
                </a:lnTo>
                <a:lnTo>
                  <a:pt x="88239" y="77430"/>
                </a:lnTo>
                <a:lnTo>
                  <a:pt x="84793" y="77556"/>
                </a:lnTo>
                <a:lnTo>
                  <a:pt x="83117" y="76917"/>
                </a:lnTo>
                <a:lnTo>
                  <a:pt x="16317" y="10965"/>
                </a:lnTo>
                <a:lnTo>
                  <a:pt x="8483" y="10955"/>
                </a:lnTo>
                <a:lnTo>
                  <a:pt x="1309" y="18014"/>
                </a:lnTo>
                <a:lnTo>
                  <a:pt x="0" y="21135"/>
                </a:lnTo>
                <a:lnTo>
                  <a:pt x="10" y="153635"/>
                </a:lnTo>
                <a:lnTo>
                  <a:pt x="1955" y="163137"/>
                </a:lnTo>
                <a:lnTo>
                  <a:pt x="7259" y="170897"/>
                </a:lnTo>
                <a:lnTo>
                  <a:pt x="15126" y="176130"/>
                </a:lnTo>
                <a:lnTo>
                  <a:pt x="24759" y="178049"/>
                </a:lnTo>
                <a:lnTo>
                  <a:pt x="309376" y="178049"/>
                </a:lnTo>
                <a:lnTo>
                  <a:pt x="319016" y="176130"/>
                </a:lnTo>
                <a:lnTo>
                  <a:pt x="326885" y="170897"/>
                </a:lnTo>
                <a:lnTo>
                  <a:pt x="332191" y="163137"/>
                </a:lnTo>
                <a:lnTo>
                  <a:pt x="334136" y="153635"/>
                </a:lnTo>
                <a:lnTo>
                  <a:pt x="334136" y="15029"/>
                </a:lnTo>
                <a:lnTo>
                  <a:pt x="328606" y="9562"/>
                </a:lnTo>
                <a:lnTo>
                  <a:pt x="318771" y="9551"/>
                </a:lnTo>
                <a:lnTo>
                  <a:pt x="315870" y="10620"/>
                </a:lnTo>
                <a:lnTo>
                  <a:pt x="238596" y="77367"/>
                </a:lnTo>
                <a:lnTo>
                  <a:pt x="236973" y="77912"/>
                </a:lnTo>
                <a:lnTo>
                  <a:pt x="233674" y="77702"/>
                </a:lnTo>
                <a:lnTo>
                  <a:pt x="232145" y="76938"/>
                </a:lnTo>
                <a:lnTo>
                  <a:pt x="165847" y="607"/>
                </a:lnTo>
                <a:lnTo>
                  <a:pt x="158034" y="0"/>
                </a:lnTo>
                <a:close/>
              </a:path>
            </a:pathLst>
          </a:custGeom>
          <a:solidFill>
            <a:srgbClr val="FFFFFF"/>
          </a:solidFill>
        </p:spPr>
        <p:txBody>
          <a:bodyPr wrap="square" lIns="0" tIns="0" rIns="0" bIns="0" rtlCol="0"/>
          <a:lstStyle/>
          <a:p>
            <a:endParaRPr/>
          </a:p>
        </p:txBody>
      </p:sp>
      <p:sp>
        <p:nvSpPr>
          <p:cNvPr id="19" name="object 19"/>
          <p:cNvSpPr/>
          <p:nvPr/>
        </p:nvSpPr>
        <p:spPr>
          <a:xfrm>
            <a:off x="3496474" y="6083010"/>
            <a:ext cx="2646863" cy="997914"/>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3827420" y="6338135"/>
            <a:ext cx="2061824" cy="444820"/>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3554288" y="6590766"/>
            <a:ext cx="2616699" cy="922505"/>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3882161" y="6845607"/>
            <a:ext cx="2032131" cy="372123"/>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8412420" y="221200"/>
            <a:ext cx="1520751" cy="1523265"/>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18920172" y="527864"/>
            <a:ext cx="706332" cy="708846"/>
          </a:xfrm>
          <a:prstGeom prst="rect">
            <a:avLst/>
          </a:prstGeom>
          <a:blipFill>
            <a:blip r:embed="rId20" cstate="print"/>
            <a:stretch>
              <a:fillRect/>
            </a:stretch>
          </a:blipFill>
        </p:spPr>
        <p:txBody>
          <a:bodyPr wrap="square" lIns="0" tIns="0" rIns="0" bIns="0" rtlCol="0"/>
          <a:lstStyle/>
          <a:p>
            <a:endParaRPr/>
          </a:p>
        </p:txBody>
      </p:sp>
      <p:sp>
        <p:nvSpPr>
          <p:cNvPr id="25" name="object 25"/>
          <p:cNvSpPr txBox="1"/>
          <p:nvPr/>
        </p:nvSpPr>
        <p:spPr>
          <a:xfrm>
            <a:off x="18973451" y="1500889"/>
            <a:ext cx="553720" cy="1459865"/>
          </a:xfrm>
          <a:prstGeom prst="rect">
            <a:avLst/>
          </a:prstGeom>
        </p:spPr>
        <p:txBody>
          <a:bodyPr vert="vert"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6" name="object 26"/>
          <p:cNvSpPr txBox="1"/>
          <p:nvPr/>
        </p:nvSpPr>
        <p:spPr>
          <a:xfrm>
            <a:off x="19119910" y="7846217"/>
            <a:ext cx="282575" cy="2850515"/>
          </a:xfrm>
          <a:prstGeom prst="rect">
            <a:avLst/>
          </a:prstGeom>
        </p:spPr>
        <p:txBody>
          <a:bodyPr vert="vert"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620500" cy="296609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353747" y="150818"/>
            <a:ext cx="3750352" cy="394641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02186" y="6226288"/>
            <a:ext cx="6801912" cy="50850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771379" y="6859725"/>
            <a:ext cx="6912512" cy="4451657"/>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776775" y="8498620"/>
            <a:ext cx="5625528" cy="2812764"/>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12492794" y="0"/>
            <a:ext cx="5623014" cy="3526638"/>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0" y="7970755"/>
            <a:ext cx="4348598" cy="3340628"/>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0" y="9843416"/>
            <a:ext cx="2672000" cy="1467966"/>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1063280" y="965248"/>
            <a:ext cx="7337307" cy="9843407"/>
          </a:xfrm>
          <a:prstGeom prst="rect">
            <a:avLst/>
          </a:prstGeom>
          <a:blipFill>
            <a:blip r:embed="rId11" cstate="print"/>
            <a:stretch>
              <a:fillRect/>
            </a:stretch>
          </a:blipFill>
        </p:spPr>
        <p:txBody>
          <a:bodyPr wrap="square" lIns="0" tIns="0" rIns="0" bIns="0" rtlCol="0"/>
          <a:lstStyle/>
          <a:p>
            <a:endParaRPr/>
          </a:p>
        </p:txBody>
      </p:sp>
      <p:sp>
        <p:nvSpPr>
          <p:cNvPr id="11" name="object 11"/>
          <p:cNvSpPr/>
          <p:nvPr/>
        </p:nvSpPr>
        <p:spPr>
          <a:xfrm>
            <a:off x="1920421" y="1480534"/>
            <a:ext cx="5965190" cy="8350884"/>
          </a:xfrm>
          <a:custGeom>
            <a:avLst/>
            <a:gdLst/>
            <a:ahLst/>
            <a:cxnLst/>
            <a:rect l="l" t="t" r="r" b="b"/>
            <a:pathLst>
              <a:path w="5965190" h="8350884">
                <a:moveTo>
                  <a:pt x="5617652" y="0"/>
                </a:moveTo>
                <a:lnTo>
                  <a:pt x="347217" y="0"/>
                </a:lnTo>
                <a:lnTo>
                  <a:pt x="300102" y="3169"/>
                </a:lnTo>
                <a:lnTo>
                  <a:pt x="254914" y="12403"/>
                </a:lnTo>
                <a:lnTo>
                  <a:pt x="212066" y="27286"/>
                </a:lnTo>
                <a:lnTo>
                  <a:pt x="171971" y="47406"/>
                </a:lnTo>
                <a:lnTo>
                  <a:pt x="135044" y="72348"/>
                </a:lnTo>
                <a:lnTo>
                  <a:pt x="101699" y="101699"/>
                </a:lnTo>
                <a:lnTo>
                  <a:pt x="72348" y="135044"/>
                </a:lnTo>
                <a:lnTo>
                  <a:pt x="47406" y="171971"/>
                </a:lnTo>
                <a:lnTo>
                  <a:pt x="27286" y="212066"/>
                </a:lnTo>
                <a:lnTo>
                  <a:pt x="12403" y="254914"/>
                </a:lnTo>
                <a:lnTo>
                  <a:pt x="3169" y="300102"/>
                </a:lnTo>
                <a:lnTo>
                  <a:pt x="0" y="347217"/>
                </a:lnTo>
                <a:lnTo>
                  <a:pt x="0" y="8003097"/>
                </a:lnTo>
                <a:lnTo>
                  <a:pt x="3169" y="8050212"/>
                </a:lnTo>
                <a:lnTo>
                  <a:pt x="12403" y="8095400"/>
                </a:lnTo>
                <a:lnTo>
                  <a:pt x="27286" y="8138248"/>
                </a:lnTo>
                <a:lnTo>
                  <a:pt x="47406" y="8178343"/>
                </a:lnTo>
                <a:lnTo>
                  <a:pt x="72348" y="8215270"/>
                </a:lnTo>
                <a:lnTo>
                  <a:pt x="101699" y="8248616"/>
                </a:lnTo>
                <a:lnTo>
                  <a:pt x="135044" y="8277966"/>
                </a:lnTo>
                <a:lnTo>
                  <a:pt x="171971" y="8302908"/>
                </a:lnTo>
                <a:lnTo>
                  <a:pt x="212066" y="8323028"/>
                </a:lnTo>
                <a:lnTo>
                  <a:pt x="254914" y="8337911"/>
                </a:lnTo>
                <a:lnTo>
                  <a:pt x="300102" y="8347145"/>
                </a:lnTo>
                <a:lnTo>
                  <a:pt x="347217" y="8350315"/>
                </a:lnTo>
                <a:lnTo>
                  <a:pt x="5617652" y="8350315"/>
                </a:lnTo>
                <a:lnTo>
                  <a:pt x="5664766" y="8347145"/>
                </a:lnTo>
                <a:lnTo>
                  <a:pt x="5709955" y="8337911"/>
                </a:lnTo>
                <a:lnTo>
                  <a:pt x="5752803" y="8323028"/>
                </a:lnTo>
                <a:lnTo>
                  <a:pt x="5792898" y="8302908"/>
                </a:lnTo>
                <a:lnTo>
                  <a:pt x="5829825" y="8277966"/>
                </a:lnTo>
                <a:lnTo>
                  <a:pt x="5863170" y="8248616"/>
                </a:lnTo>
                <a:lnTo>
                  <a:pt x="5892521" y="8215270"/>
                </a:lnTo>
                <a:lnTo>
                  <a:pt x="5917463" y="8178343"/>
                </a:lnTo>
                <a:lnTo>
                  <a:pt x="5937583" y="8138248"/>
                </a:lnTo>
                <a:lnTo>
                  <a:pt x="5952466" y="8095400"/>
                </a:lnTo>
                <a:lnTo>
                  <a:pt x="5961700" y="8050212"/>
                </a:lnTo>
                <a:lnTo>
                  <a:pt x="5964869" y="8003097"/>
                </a:lnTo>
                <a:lnTo>
                  <a:pt x="5964869" y="347217"/>
                </a:lnTo>
                <a:lnTo>
                  <a:pt x="5961700" y="300102"/>
                </a:lnTo>
                <a:lnTo>
                  <a:pt x="5952466" y="254914"/>
                </a:lnTo>
                <a:lnTo>
                  <a:pt x="5937583" y="212066"/>
                </a:lnTo>
                <a:lnTo>
                  <a:pt x="5917463" y="171971"/>
                </a:lnTo>
                <a:lnTo>
                  <a:pt x="5892521" y="135044"/>
                </a:lnTo>
                <a:lnTo>
                  <a:pt x="5863170" y="101699"/>
                </a:lnTo>
                <a:lnTo>
                  <a:pt x="5829825" y="72348"/>
                </a:lnTo>
                <a:lnTo>
                  <a:pt x="5792898" y="47406"/>
                </a:lnTo>
                <a:lnTo>
                  <a:pt x="5752803" y="27286"/>
                </a:lnTo>
                <a:lnTo>
                  <a:pt x="5709955" y="12403"/>
                </a:lnTo>
                <a:lnTo>
                  <a:pt x="5664766" y="3169"/>
                </a:lnTo>
                <a:lnTo>
                  <a:pt x="5617652"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3330574" y="2687082"/>
            <a:ext cx="3144564" cy="314707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8377228" y="0"/>
            <a:ext cx="0" cy="11311890"/>
          </a:xfrm>
          <a:custGeom>
            <a:avLst/>
            <a:gdLst/>
            <a:ahLst/>
            <a:cxnLst/>
            <a:rect l="l" t="t" r="r" b="b"/>
            <a:pathLst>
              <a:path h="11311890">
                <a:moveTo>
                  <a:pt x="0" y="0"/>
                </a:moveTo>
                <a:lnTo>
                  <a:pt x="0" y="11311384"/>
                </a:lnTo>
              </a:path>
            </a:pathLst>
          </a:custGeom>
          <a:ln w="5236">
            <a:solidFill>
              <a:srgbClr val="DEE2F6"/>
            </a:solidFill>
          </a:ln>
        </p:spPr>
        <p:txBody>
          <a:bodyPr wrap="square" lIns="0" tIns="0" rIns="0" bIns="0" rtlCol="0"/>
          <a:lstStyle/>
          <a:p>
            <a:endParaRPr/>
          </a:p>
        </p:txBody>
      </p:sp>
      <p:sp>
        <p:nvSpPr>
          <p:cNvPr id="14" name="object 14"/>
          <p:cNvSpPr txBox="1"/>
          <p:nvPr/>
        </p:nvSpPr>
        <p:spPr>
          <a:xfrm>
            <a:off x="9098484" y="1818114"/>
            <a:ext cx="8141970" cy="7491095"/>
          </a:xfrm>
          <a:prstGeom prst="rect">
            <a:avLst/>
          </a:prstGeom>
        </p:spPr>
        <p:txBody>
          <a:bodyPr vert="horz" wrap="square" lIns="0" tIns="11430" rIns="0" bIns="0" rtlCol="0">
            <a:spAutoFit/>
          </a:bodyPr>
          <a:lstStyle/>
          <a:p>
            <a:pPr marL="12700" marR="5080">
              <a:lnSpc>
                <a:spcPct val="100000"/>
              </a:lnSpc>
              <a:spcBef>
                <a:spcPts val="90"/>
              </a:spcBef>
            </a:pPr>
            <a:r>
              <a:rPr sz="5450" b="1" spc="490" dirty="0">
                <a:solidFill>
                  <a:srgbClr val="131F48"/>
                </a:solidFill>
                <a:latin typeface="Arial"/>
                <a:cs typeface="Arial"/>
              </a:rPr>
              <a:t>What </a:t>
            </a:r>
            <a:r>
              <a:rPr sz="5450" b="1" spc="330" dirty="0">
                <a:solidFill>
                  <a:srgbClr val="131F48"/>
                </a:solidFill>
                <a:latin typeface="Arial"/>
                <a:cs typeface="Arial"/>
              </a:rPr>
              <a:t>approaches  </a:t>
            </a:r>
            <a:r>
              <a:rPr sz="5450" b="1" spc="190" dirty="0">
                <a:solidFill>
                  <a:srgbClr val="131F48"/>
                </a:solidFill>
                <a:latin typeface="Arial"/>
                <a:cs typeface="Arial"/>
              </a:rPr>
              <a:t>exist </a:t>
            </a:r>
            <a:r>
              <a:rPr sz="5450" b="1" spc="265" dirty="0">
                <a:solidFill>
                  <a:srgbClr val="131F48"/>
                </a:solidFill>
                <a:latin typeface="Arial"/>
                <a:cs typeface="Arial"/>
              </a:rPr>
              <a:t>to </a:t>
            </a:r>
            <a:r>
              <a:rPr sz="5450" b="1" spc="365" dirty="0">
                <a:solidFill>
                  <a:srgbClr val="131F48"/>
                </a:solidFill>
                <a:latin typeface="Arial"/>
                <a:cs typeface="Arial"/>
              </a:rPr>
              <a:t>capture </a:t>
            </a:r>
            <a:r>
              <a:rPr sz="5450" b="1" spc="455" dirty="0">
                <a:solidFill>
                  <a:srgbClr val="131F48"/>
                </a:solidFill>
                <a:latin typeface="Arial"/>
                <a:cs typeface="Arial"/>
              </a:rPr>
              <a:t>and  </a:t>
            </a:r>
            <a:r>
              <a:rPr sz="5450" b="1" spc="345" dirty="0">
                <a:solidFill>
                  <a:srgbClr val="131F48"/>
                </a:solidFill>
                <a:latin typeface="Arial"/>
                <a:cs typeface="Arial"/>
              </a:rPr>
              <a:t>analyze</a:t>
            </a:r>
            <a:r>
              <a:rPr sz="5450" b="1" spc="-395" dirty="0">
                <a:solidFill>
                  <a:srgbClr val="131F48"/>
                </a:solidFill>
                <a:latin typeface="Arial"/>
                <a:cs typeface="Arial"/>
              </a:rPr>
              <a:t> </a:t>
            </a:r>
            <a:r>
              <a:rPr sz="5450" b="1" spc="275" dirty="0">
                <a:solidFill>
                  <a:srgbClr val="131F48"/>
                </a:solidFill>
                <a:latin typeface="Arial"/>
                <a:cs typeface="Arial"/>
              </a:rPr>
              <a:t>nonstructured  </a:t>
            </a:r>
            <a:r>
              <a:rPr sz="5450" b="1" spc="525" dirty="0">
                <a:solidFill>
                  <a:srgbClr val="131F48"/>
                </a:solidFill>
                <a:latin typeface="Arial"/>
                <a:cs typeface="Arial"/>
              </a:rPr>
              <a:t>data </a:t>
            </a:r>
            <a:r>
              <a:rPr sz="5450" b="1" spc="225" dirty="0">
                <a:solidFill>
                  <a:srgbClr val="131F48"/>
                </a:solidFill>
                <a:latin typeface="Arial"/>
                <a:cs typeface="Arial"/>
              </a:rPr>
              <a:t>such </a:t>
            </a:r>
            <a:r>
              <a:rPr sz="5450" b="1" spc="335" dirty="0">
                <a:solidFill>
                  <a:srgbClr val="131F48"/>
                </a:solidFill>
                <a:latin typeface="Arial"/>
                <a:cs typeface="Arial"/>
              </a:rPr>
              <a:t>as </a:t>
            </a:r>
            <a:r>
              <a:rPr sz="5450" b="1" spc="220" dirty="0">
                <a:solidFill>
                  <a:srgbClr val="131F48"/>
                </a:solidFill>
                <a:latin typeface="Arial"/>
                <a:cs typeface="Arial"/>
              </a:rPr>
              <a:t>video,  </a:t>
            </a:r>
            <a:r>
              <a:rPr sz="5450" b="1" spc="195" dirty="0">
                <a:solidFill>
                  <a:srgbClr val="131F48"/>
                </a:solidFill>
                <a:latin typeface="Arial"/>
                <a:cs typeface="Arial"/>
              </a:rPr>
              <a:t>voice,</a:t>
            </a:r>
            <a:r>
              <a:rPr sz="5450" b="1" spc="-345" dirty="0">
                <a:solidFill>
                  <a:srgbClr val="131F48"/>
                </a:solidFill>
                <a:latin typeface="Arial"/>
                <a:cs typeface="Arial"/>
              </a:rPr>
              <a:t> </a:t>
            </a:r>
            <a:r>
              <a:rPr sz="5450" b="1" spc="455" dirty="0">
                <a:solidFill>
                  <a:srgbClr val="131F48"/>
                </a:solidFill>
                <a:latin typeface="Arial"/>
                <a:cs typeface="Arial"/>
              </a:rPr>
              <a:t>and</a:t>
            </a:r>
            <a:r>
              <a:rPr sz="5450" b="1" spc="-375" dirty="0">
                <a:solidFill>
                  <a:srgbClr val="131F48"/>
                </a:solidFill>
                <a:latin typeface="Arial"/>
                <a:cs typeface="Arial"/>
              </a:rPr>
              <a:t> </a:t>
            </a:r>
            <a:r>
              <a:rPr sz="5450" b="1" spc="320" dirty="0">
                <a:solidFill>
                  <a:srgbClr val="131F48"/>
                </a:solidFill>
                <a:latin typeface="Arial"/>
                <a:cs typeface="Arial"/>
              </a:rPr>
              <a:t>text</a:t>
            </a:r>
            <a:r>
              <a:rPr sz="5450" b="1" spc="-395" dirty="0">
                <a:solidFill>
                  <a:srgbClr val="131F48"/>
                </a:solidFill>
                <a:latin typeface="Arial"/>
                <a:cs typeface="Arial"/>
              </a:rPr>
              <a:t> </a:t>
            </a:r>
            <a:r>
              <a:rPr sz="5450" b="1" spc="210" dirty="0">
                <a:solidFill>
                  <a:srgbClr val="131F48"/>
                </a:solidFill>
                <a:latin typeface="Arial"/>
                <a:cs typeface="Arial"/>
              </a:rPr>
              <a:t>in</a:t>
            </a:r>
            <a:r>
              <a:rPr sz="5450" b="1" spc="-365" dirty="0">
                <a:solidFill>
                  <a:srgbClr val="131F48"/>
                </a:solidFill>
                <a:latin typeface="Arial"/>
                <a:cs typeface="Arial"/>
              </a:rPr>
              <a:t> </a:t>
            </a:r>
            <a:r>
              <a:rPr sz="5450" b="1" spc="240" dirty="0">
                <a:solidFill>
                  <a:srgbClr val="131F48"/>
                </a:solidFill>
                <a:latin typeface="Arial"/>
                <a:cs typeface="Arial"/>
              </a:rPr>
              <a:t>order  </a:t>
            </a:r>
            <a:r>
              <a:rPr sz="5450" b="1" spc="265" dirty="0">
                <a:solidFill>
                  <a:srgbClr val="131F48"/>
                </a:solidFill>
                <a:latin typeface="Arial"/>
                <a:cs typeface="Arial"/>
              </a:rPr>
              <a:t>to </a:t>
            </a:r>
            <a:r>
              <a:rPr sz="5450" b="1" spc="340" dirty="0">
                <a:solidFill>
                  <a:srgbClr val="131F48"/>
                </a:solidFill>
                <a:latin typeface="Arial"/>
                <a:cs typeface="Arial"/>
              </a:rPr>
              <a:t>improve </a:t>
            </a:r>
            <a:r>
              <a:rPr sz="5450" b="1" spc="335" dirty="0">
                <a:solidFill>
                  <a:srgbClr val="131F48"/>
                </a:solidFill>
                <a:latin typeface="Arial"/>
                <a:cs typeface="Arial"/>
              </a:rPr>
              <a:t>firm  </a:t>
            </a:r>
            <a:r>
              <a:rPr sz="5450" b="1" spc="340" dirty="0">
                <a:solidFill>
                  <a:srgbClr val="131F48"/>
                </a:solidFill>
                <a:latin typeface="Arial"/>
                <a:cs typeface="Arial"/>
              </a:rPr>
              <a:t>communications </a:t>
            </a:r>
            <a:r>
              <a:rPr sz="5450" b="1" spc="450" dirty="0">
                <a:solidFill>
                  <a:srgbClr val="131F48"/>
                </a:solidFill>
                <a:latin typeface="Arial"/>
                <a:cs typeface="Arial"/>
              </a:rPr>
              <a:t>and  </a:t>
            </a:r>
            <a:r>
              <a:rPr sz="5450" b="1" spc="350" dirty="0">
                <a:solidFill>
                  <a:srgbClr val="131F48"/>
                </a:solidFill>
                <a:latin typeface="Arial"/>
                <a:cs typeface="Arial"/>
              </a:rPr>
              <a:t>the </a:t>
            </a:r>
            <a:r>
              <a:rPr sz="5450" b="1" spc="315" dirty="0">
                <a:solidFill>
                  <a:srgbClr val="131F48"/>
                </a:solidFill>
                <a:latin typeface="Arial"/>
                <a:cs typeface="Arial"/>
              </a:rPr>
              <a:t>customer  </a:t>
            </a:r>
            <a:r>
              <a:rPr sz="5450" b="1" spc="204" dirty="0">
                <a:solidFill>
                  <a:srgbClr val="131F48"/>
                </a:solidFill>
                <a:latin typeface="Arial"/>
                <a:cs typeface="Arial"/>
              </a:rPr>
              <a:t>experience?</a:t>
            </a:r>
            <a:endParaRPr sz="5450">
              <a:latin typeface="Arial"/>
              <a:cs typeface="Arial"/>
            </a:endParaRPr>
          </a:p>
        </p:txBody>
      </p:sp>
      <p:sp>
        <p:nvSpPr>
          <p:cNvPr id="15" name="object 15"/>
          <p:cNvSpPr/>
          <p:nvPr/>
        </p:nvSpPr>
        <p:spPr>
          <a:xfrm>
            <a:off x="5057445" y="2337686"/>
            <a:ext cx="1759548" cy="1759548"/>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5590337" y="2694623"/>
            <a:ext cx="869719" cy="86971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5864313" y="3042563"/>
            <a:ext cx="334645" cy="178435"/>
          </a:xfrm>
          <a:custGeom>
            <a:avLst/>
            <a:gdLst/>
            <a:ahLst/>
            <a:cxnLst/>
            <a:rect l="l" t="t" r="r" b="b"/>
            <a:pathLst>
              <a:path w="334645" h="178435">
                <a:moveTo>
                  <a:pt x="158034" y="0"/>
                </a:moveTo>
                <a:lnTo>
                  <a:pt x="151478" y="5729"/>
                </a:lnTo>
                <a:lnTo>
                  <a:pt x="89862" y="76655"/>
                </a:lnTo>
                <a:lnTo>
                  <a:pt x="88239" y="77430"/>
                </a:lnTo>
                <a:lnTo>
                  <a:pt x="84793" y="77556"/>
                </a:lnTo>
                <a:lnTo>
                  <a:pt x="83117" y="76917"/>
                </a:lnTo>
                <a:lnTo>
                  <a:pt x="16317" y="10965"/>
                </a:lnTo>
                <a:lnTo>
                  <a:pt x="8483" y="10955"/>
                </a:lnTo>
                <a:lnTo>
                  <a:pt x="1309" y="18014"/>
                </a:lnTo>
                <a:lnTo>
                  <a:pt x="0" y="21135"/>
                </a:lnTo>
                <a:lnTo>
                  <a:pt x="10" y="153635"/>
                </a:lnTo>
                <a:lnTo>
                  <a:pt x="1955" y="163137"/>
                </a:lnTo>
                <a:lnTo>
                  <a:pt x="7259" y="170897"/>
                </a:lnTo>
                <a:lnTo>
                  <a:pt x="15126" y="176130"/>
                </a:lnTo>
                <a:lnTo>
                  <a:pt x="24759" y="178049"/>
                </a:lnTo>
                <a:lnTo>
                  <a:pt x="309376" y="178049"/>
                </a:lnTo>
                <a:lnTo>
                  <a:pt x="319016" y="176130"/>
                </a:lnTo>
                <a:lnTo>
                  <a:pt x="326885" y="170897"/>
                </a:lnTo>
                <a:lnTo>
                  <a:pt x="332191" y="163137"/>
                </a:lnTo>
                <a:lnTo>
                  <a:pt x="334136" y="153635"/>
                </a:lnTo>
                <a:lnTo>
                  <a:pt x="334136" y="15029"/>
                </a:lnTo>
                <a:lnTo>
                  <a:pt x="328606" y="9562"/>
                </a:lnTo>
                <a:lnTo>
                  <a:pt x="318771" y="9551"/>
                </a:lnTo>
                <a:lnTo>
                  <a:pt x="315870" y="10620"/>
                </a:lnTo>
                <a:lnTo>
                  <a:pt x="238596" y="77367"/>
                </a:lnTo>
                <a:lnTo>
                  <a:pt x="236973" y="77912"/>
                </a:lnTo>
                <a:lnTo>
                  <a:pt x="233674" y="77702"/>
                </a:lnTo>
                <a:lnTo>
                  <a:pt x="232145" y="76938"/>
                </a:lnTo>
                <a:lnTo>
                  <a:pt x="165847" y="607"/>
                </a:lnTo>
                <a:lnTo>
                  <a:pt x="158034" y="0"/>
                </a:lnTo>
                <a:close/>
              </a:path>
            </a:pathLst>
          </a:custGeom>
          <a:solidFill>
            <a:srgbClr val="FFFFFF"/>
          </a:solidFill>
        </p:spPr>
        <p:txBody>
          <a:bodyPr wrap="square" lIns="0" tIns="0" rIns="0" bIns="0" rtlCol="0"/>
          <a:lstStyle/>
          <a:p>
            <a:endParaRPr/>
          </a:p>
        </p:txBody>
      </p:sp>
      <p:sp>
        <p:nvSpPr>
          <p:cNvPr id="18" name="object 18"/>
          <p:cNvSpPr txBox="1"/>
          <p:nvPr/>
        </p:nvSpPr>
        <p:spPr>
          <a:xfrm>
            <a:off x="3511705" y="7361298"/>
            <a:ext cx="2783840" cy="927100"/>
          </a:xfrm>
          <a:prstGeom prst="rect">
            <a:avLst/>
          </a:prstGeom>
        </p:spPr>
        <p:txBody>
          <a:bodyPr vert="horz" wrap="square" lIns="0" tIns="147320" rIns="0" bIns="0" rtlCol="0">
            <a:spAutoFit/>
          </a:bodyPr>
          <a:lstStyle/>
          <a:p>
            <a:pPr algn="ctr">
              <a:lnSpc>
                <a:spcPct val="100000"/>
              </a:lnSpc>
              <a:spcBef>
                <a:spcPts val="1160"/>
              </a:spcBef>
            </a:pPr>
            <a:r>
              <a:rPr sz="2300" b="1" spc="-30" dirty="0">
                <a:solidFill>
                  <a:srgbClr val="131F48"/>
                </a:solidFill>
                <a:latin typeface="Lucida Sans"/>
                <a:cs typeface="Lucida Sans"/>
              </a:rPr>
              <a:t>Research</a:t>
            </a:r>
            <a:r>
              <a:rPr sz="2300" b="1" spc="-220" dirty="0">
                <a:solidFill>
                  <a:srgbClr val="131F48"/>
                </a:solidFill>
                <a:latin typeface="Lucida Sans"/>
                <a:cs typeface="Lucida Sans"/>
              </a:rPr>
              <a:t> </a:t>
            </a:r>
            <a:r>
              <a:rPr sz="2300" b="1" spc="-20" dirty="0">
                <a:solidFill>
                  <a:srgbClr val="131F48"/>
                </a:solidFill>
                <a:latin typeface="Lucida Sans"/>
                <a:cs typeface="Lucida Sans"/>
              </a:rPr>
              <a:t>Priorities</a:t>
            </a:r>
            <a:endParaRPr sz="2300">
              <a:latin typeface="Lucida Sans"/>
              <a:cs typeface="Lucida Sans"/>
            </a:endParaRPr>
          </a:p>
          <a:p>
            <a:pPr algn="ctr">
              <a:lnSpc>
                <a:spcPct val="100000"/>
              </a:lnSpc>
              <a:spcBef>
                <a:spcPts val="930"/>
              </a:spcBef>
            </a:pPr>
            <a:r>
              <a:rPr sz="1950" b="1" spc="75" dirty="0">
                <a:solidFill>
                  <a:srgbClr val="ACB9E9"/>
                </a:solidFill>
                <a:latin typeface="Lucida Sans"/>
                <a:cs typeface="Lucida Sans"/>
              </a:rPr>
              <a:t>2018</a:t>
            </a:r>
            <a:r>
              <a:rPr sz="1950" b="1" spc="-370" dirty="0">
                <a:solidFill>
                  <a:srgbClr val="ACB9E9"/>
                </a:solidFill>
                <a:latin typeface="Lucida Sans"/>
                <a:cs typeface="Lucida Sans"/>
              </a:rPr>
              <a:t> </a:t>
            </a:r>
            <a:endParaRPr sz="1950">
              <a:latin typeface="Lucida Sans"/>
              <a:cs typeface="Lucida Sans"/>
            </a:endParaRPr>
          </a:p>
        </p:txBody>
      </p:sp>
      <p:sp>
        <p:nvSpPr>
          <p:cNvPr id="19" name="object 19"/>
          <p:cNvSpPr/>
          <p:nvPr/>
        </p:nvSpPr>
        <p:spPr>
          <a:xfrm>
            <a:off x="2355281" y="6037765"/>
            <a:ext cx="4992090" cy="1048187"/>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2728588" y="6292596"/>
            <a:ext cx="4361805" cy="494956"/>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3612102" y="6590766"/>
            <a:ext cx="2528722" cy="922506"/>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3937641" y="6845607"/>
            <a:ext cx="1946204" cy="372123"/>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8412420" y="221200"/>
            <a:ext cx="1520751" cy="1523265"/>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18920172" y="527864"/>
            <a:ext cx="706332" cy="708846"/>
          </a:xfrm>
          <a:prstGeom prst="rect">
            <a:avLst/>
          </a:prstGeom>
          <a:blipFill>
            <a:blip r:embed="rId20" cstate="print"/>
            <a:stretch>
              <a:fillRect/>
            </a:stretch>
          </a:blipFill>
        </p:spPr>
        <p:txBody>
          <a:bodyPr wrap="square" lIns="0" tIns="0" rIns="0" bIns="0" rtlCol="0"/>
          <a:lstStyle/>
          <a:p>
            <a:endParaRPr/>
          </a:p>
        </p:txBody>
      </p:sp>
      <p:sp>
        <p:nvSpPr>
          <p:cNvPr id="25" name="object 25"/>
          <p:cNvSpPr txBox="1"/>
          <p:nvPr/>
        </p:nvSpPr>
        <p:spPr>
          <a:xfrm>
            <a:off x="18973451" y="1500889"/>
            <a:ext cx="553720" cy="1459865"/>
          </a:xfrm>
          <a:prstGeom prst="rect">
            <a:avLst/>
          </a:prstGeom>
        </p:spPr>
        <p:txBody>
          <a:bodyPr vert="vert"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26" name="object 26"/>
          <p:cNvSpPr txBox="1"/>
          <p:nvPr/>
        </p:nvSpPr>
        <p:spPr>
          <a:xfrm>
            <a:off x="19119910" y="7846217"/>
            <a:ext cx="282575" cy="2850515"/>
          </a:xfrm>
          <a:prstGeom prst="rect">
            <a:avLst/>
          </a:prstGeom>
        </p:spPr>
        <p:txBody>
          <a:bodyPr vert="vert"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71570"/>
            <a:ext cx="4202807" cy="562301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711360"/>
            <a:ext cx="3544233" cy="394892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978357" y="4270676"/>
            <a:ext cx="6125742" cy="704070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2842190" y="2199435"/>
            <a:ext cx="6912512" cy="691251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25121" y="1299552"/>
            <a:ext cx="4878976" cy="562301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309238" y="8717306"/>
            <a:ext cx="5625528" cy="259407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36869" y="0"/>
            <a:ext cx="5625528" cy="298117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636869" y="0"/>
            <a:ext cx="3948929" cy="3177242"/>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0" y="698791"/>
            <a:ext cx="19267047" cy="10403959"/>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354852" y="1214088"/>
            <a:ext cx="17397095" cy="8883650"/>
          </a:xfrm>
          <a:custGeom>
            <a:avLst/>
            <a:gdLst/>
            <a:ahLst/>
            <a:cxnLst/>
            <a:rect l="l" t="t" r="r" b="b"/>
            <a:pathLst>
              <a:path w="17397095" h="8883650">
                <a:moveTo>
                  <a:pt x="17396908" y="0"/>
                </a:moveTo>
                <a:lnTo>
                  <a:pt x="0" y="0"/>
                </a:lnTo>
                <a:lnTo>
                  <a:pt x="0" y="8883206"/>
                </a:lnTo>
                <a:lnTo>
                  <a:pt x="17396908" y="8883206"/>
                </a:lnTo>
                <a:lnTo>
                  <a:pt x="17396908" y="0"/>
                </a:lnTo>
                <a:close/>
              </a:path>
            </a:pathLst>
          </a:custGeom>
          <a:solidFill>
            <a:srgbClr val="FFFFFF">
              <a:alpha val="79998"/>
            </a:srgbClr>
          </a:solidFill>
        </p:spPr>
        <p:txBody>
          <a:bodyPr wrap="square" lIns="0" tIns="0" rIns="0" bIns="0" rtlCol="0"/>
          <a:lstStyle/>
          <a:p>
            <a:endParaRPr/>
          </a:p>
        </p:txBody>
      </p:sp>
      <p:sp>
        <p:nvSpPr>
          <p:cNvPr id="12" name="object 12"/>
          <p:cNvSpPr/>
          <p:nvPr/>
        </p:nvSpPr>
        <p:spPr>
          <a:xfrm>
            <a:off x="2435717" y="1204033"/>
            <a:ext cx="0" cy="8904605"/>
          </a:xfrm>
          <a:custGeom>
            <a:avLst/>
            <a:gdLst/>
            <a:ahLst/>
            <a:cxnLst/>
            <a:rect l="l" t="t" r="r" b="b"/>
            <a:pathLst>
              <a:path h="8904605">
                <a:moveTo>
                  <a:pt x="0" y="0"/>
                </a:moveTo>
                <a:lnTo>
                  <a:pt x="0" y="8904164"/>
                </a:lnTo>
              </a:path>
            </a:pathLst>
          </a:custGeom>
          <a:ln w="5236">
            <a:solidFill>
              <a:srgbClr val="DEE2F6"/>
            </a:solidFill>
          </a:ln>
        </p:spPr>
        <p:txBody>
          <a:bodyPr wrap="square" lIns="0" tIns="0" rIns="0" bIns="0" rtlCol="0"/>
          <a:lstStyle/>
          <a:p>
            <a:endParaRPr/>
          </a:p>
        </p:txBody>
      </p:sp>
      <p:sp>
        <p:nvSpPr>
          <p:cNvPr id="13" name="object 13"/>
          <p:cNvSpPr/>
          <p:nvPr/>
        </p:nvSpPr>
        <p:spPr>
          <a:xfrm>
            <a:off x="1023051" y="1204034"/>
            <a:ext cx="1523266" cy="1523266"/>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530807" y="1510698"/>
            <a:ext cx="708846" cy="708846"/>
          </a:xfrm>
          <a:prstGeom prst="rect">
            <a:avLst/>
          </a:prstGeom>
          <a:blipFill>
            <a:blip r:embed="rId12" cstate="print"/>
            <a:stretch>
              <a:fillRect/>
            </a:stretch>
          </a:blipFill>
        </p:spPr>
        <p:txBody>
          <a:bodyPr wrap="square" lIns="0" tIns="0" rIns="0" bIns="0" rtlCol="0"/>
          <a:lstStyle/>
          <a:p>
            <a:endParaRPr/>
          </a:p>
        </p:txBody>
      </p:sp>
      <p:sp>
        <p:nvSpPr>
          <p:cNvPr id="15" name="object 15"/>
          <p:cNvSpPr txBox="1"/>
          <p:nvPr/>
        </p:nvSpPr>
        <p:spPr>
          <a:xfrm>
            <a:off x="1627929" y="2497083"/>
            <a:ext cx="553720" cy="1459865"/>
          </a:xfrm>
          <a:prstGeom prst="rect">
            <a:avLst/>
          </a:prstGeom>
        </p:spPr>
        <p:txBody>
          <a:bodyPr vert="vert270" wrap="square" lIns="0" tIns="33655" rIns="0" bIns="0" rtlCol="0">
            <a:spAutoFit/>
          </a:bodyPr>
          <a:lstStyle/>
          <a:p>
            <a:pPr marL="12700">
              <a:lnSpc>
                <a:spcPct val="100000"/>
              </a:lnSpc>
              <a:spcBef>
                <a:spcPts val="265"/>
              </a:spcBef>
            </a:pPr>
            <a:r>
              <a:rPr sz="2950" b="1" spc="-10" dirty="0">
                <a:solidFill>
                  <a:srgbClr val="131F48"/>
                </a:solidFill>
                <a:latin typeface="Arial"/>
                <a:cs typeface="Arial"/>
              </a:rPr>
              <a:t>C</a:t>
            </a:r>
            <a:r>
              <a:rPr sz="2950" b="1" spc="5" dirty="0">
                <a:solidFill>
                  <a:srgbClr val="131F48"/>
                </a:solidFill>
                <a:latin typeface="Arial"/>
                <a:cs typeface="Arial"/>
              </a:rPr>
              <a:t>P</a:t>
            </a:r>
            <a:r>
              <a:rPr sz="2950" b="1" spc="-5" dirty="0">
                <a:solidFill>
                  <a:srgbClr val="131F48"/>
                </a:solidFill>
                <a:latin typeface="Arial"/>
                <a:cs typeface="Arial"/>
              </a:rPr>
              <a:t>E</a:t>
            </a:r>
            <a:r>
              <a:rPr sz="2950" b="1" spc="5" dirty="0">
                <a:solidFill>
                  <a:srgbClr val="131F48"/>
                </a:solidFill>
                <a:latin typeface="Arial"/>
                <a:cs typeface="Arial"/>
              </a:rPr>
              <a:t>2</a:t>
            </a:r>
            <a:r>
              <a:rPr sz="2950" b="1" dirty="0">
                <a:solidFill>
                  <a:srgbClr val="131F48"/>
                </a:solidFill>
                <a:latin typeface="Arial"/>
                <a:cs typeface="Arial"/>
              </a:rPr>
              <a:t>05</a:t>
            </a:r>
            <a:endParaRPr sz="2950">
              <a:latin typeface="Arial"/>
              <a:cs typeface="Arial"/>
            </a:endParaRPr>
          </a:p>
        </p:txBody>
      </p:sp>
      <p:sp>
        <p:nvSpPr>
          <p:cNvPr id="16" name="object 16"/>
          <p:cNvSpPr txBox="1"/>
          <p:nvPr/>
        </p:nvSpPr>
        <p:spPr>
          <a:xfrm>
            <a:off x="1753467" y="6887173"/>
            <a:ext cx="282575" cy="2850515"/>
          </a:xfrm>
          <a:prstGeom prst="rect">
            <a:avLst/>
          </a:prstGeom>
        </p:spPr>
        <p:txBody>
          <a:bodyPr vert="vert270" wrap="square" lIns="0" tIns="29845" rIns="0" bIns="0" rtlCol="0">
            <a:spAutoFit/>
          </a:bodyPr>
          <a:lstStyle/>
          <a:p>
            <a:pPr marL="12700">
              <a:lnSpc>
                <a:spcPct val="100000"/>
              </a:lnSpc>
              <a:spcBef>
                <a:spcPts val="235"/>
              </a:spcBef>
            </a:pPr>
            <a:r>
              <a:rPr sz="1450" b="1" spc="110" dirty="0">
                <a:solidFill>
                  <a:srgbClr val="131F48"/>
                </a:solidFill>
                <a:latin typeface="Lucida Sans"/>
                <a:cs typeface="Lucida Sans"/>
              </a:rPr>
              <a:t>SO</a:t>
            </a:r>
            <a:r>
              <a:rPr sz="1450" b="1" spc="-204" dirty="0">
                <a:solidFill>
                  <a:srgbClr val="131F48"/>
                </a:solidFill>
                <a:latin typeface="Lucida Sans"/>
                <a:cs typeface="Lucida Sans"/>
              </a:rPr>
              <a:t> </a:t>
            </a:r>
            <a:r>
              <a:rPr sz="1450" b="1" spc="-20" dirty="0">
                <a:solidFill>
                  <a:srgbClr val="131F48"/>
                </a:solidFill>
                <a:latin typeface="Lucida Sans"/>
                <a:cs typeface="Lucida Sans"/>
              </a:rPr>
              <a:t>F</a:t>
            </a:r>
            <a:r>
              <a:rPr sz="1450" b="1" spc="-215" dirty="0">
                <a:solidFill>
                  <a:srgbClr val="131F48"/>
                </a:solidFill>
                <a:latin typeface="Lucida Sans"/>
                <a:cs typeface="Lucida Sans"/>
              </a:rPr>
              <a:t> </a:t>
            </a:r>
            <a:r>
              <a:rPr sz="1450" b="1" spc="-145" dirty="0">
                <a:solidFill>
                  <a:srgbClr val="131F48"/>
                </a:solidFill>
                <a:latin typeface="Lucida Sans"/>
                <a:cs typeface="Lucida Sans"/>
              </a:rPr>
              <a:t>T</a:t>
            </a:r>
            <a:r>
              <a:rPr sz="1450" b="1" spc="-215" dirty="0">
                <a:solidFill>
                  <a:srgbClr val="131F48"/>
                </a:solidFill>
                <a:latin typeface="Lucida Sans"/>
                <a:cs typeface="Lucida Sans"/>
              </a:rPr>
              <a:t> </a:t>
            </a:r>
            <a:r>
              <a:rPr sz="1450" b="1" spc="120" dirty="0">
                <a:solidFill>
                  <a:srgbClr val="131F48"/>
                </a:solidFill>
                <a:latin typeface="Lucida Sans"/>
                <a:cs typeface="Lucida Sans"/>
              </a:rPr>
              <a:t>W</a:t>
            </a:r>
            <a:r>
              <a:rPr sz="1450" b="1" spc="-265" dirty="0">
                <a:solidFill>
                  <a:srgbClr val="131F48"/>
                </a:solidFill>
                <a:latin typeface="Lucida Sans"/>
                <a:cs typeface="Lucida Sans"/>
              </a:rPr>
              <a:t> </a:t>
            </a:r>
            <a:r>
              <a:rPr sz="1450" b="1" spc="-45" dirty="0">
                <a:solidFill>
                  <a:srgbClr val="131F48"/>
                </a:solidFill>
                <a:latin typeface="Lucida Sans"/>
                <a:cs typeface="Lucida Sans"/>
              </a:rPr>
              <a:t>A</a:t>
            </a:r>
            <a:r>
              <a:rPr sz="1450" b="1" spc="-225" dirty="0">
                <a:solidFill>
                  <a:srgbClr val="131F48"/>
                </a:solidFill>
                <a:latin typeface="Lucida Sans"/>
                <a:cs typeface="Lucida Sans"/>
              </a:rPr>
              <a:t> </a:t>
            </a:r>
            <a:r>
              <a:rPr sz="1450" b="1" spc="-25" dirty="0">
                <a:solidFill>
                  <a:srgbClr val="131F48"/>
                </a:solidFill>
                <a:latin typeface="Lucida Sans"/>
                <a:cs typeface="Lucida Sans"/>
              </a:rPr>
              <a:t>R</a:t>
            </a:r>
            <a:r>
              <a:rPr sz="1450" b="1" spc="-225" dirty="0">
                <a:solidFill>
                  <a:srgbClr val="131F48"/>
                </a:solidFill>
                <a:latin typeface="Lucida Sans"/>
                <a:cs typeface="Lucida Sans"/>
              </a:rPr>
              <a:t> </a:t>
            </a:r>
            <a:r>
              <a:rPr sz="1450" b="1" spc="-40" dirty="0">
                <a:solidFill>
                  <a:srgbClr val="131F48"/>
                </a:solidFill>
                <a:latin typeface="Lucida Sans"/>
                <a:cs typeface="Lucida Sans"/>
              </a:rPr>
              <a:t>E</a:t>
            </a:r>
            <a:r>
              <a:rPr sz="1450" b="1" spc="360" dirty="0">
                <a:solidFill>
                  <a:srgbClr val="131F48"/>
                </a:solidFill>
                <a:latin typeface="Lucida Sans"/>
                <a:cs typeface="Lucida Sans"/>
              </a:rPr>
              <a:t> </a:t>
            </a:r>
            <a:r>
              <a:rPr sz="1450" b="1" spc="-45" dirty="0">
                <a:solidFill>
                  <a:srgbClr val="131F48"/>
                </a:solidFill>
                <a:latin typeface="Lucida Sans"/>
                <a:cs typeface="Lucida Sans"/>
              </a:rPr>
              <a:t>A</a:t>
            </a:r>
            <a:r>
              <a:rPr sz="1450" b="1" spc="-210" dirty="0">
                <a:solidFill>
                  <a:srgbClr val="131F48"/>
                </a:solidFill>
                <a:latin typeface="Lucida Sans"/>
                <a:cs typeface="Lucida Sans"/>
              </a:rPr>
              <a:t> </a:t>
            </a:r>
            <a:r>
              <a:rPr sz="1450" b="1" spc="90" dirty="0">
                <a:solidFill>
                  <a:srgbClr val="131F48"/>
                </a:solidFill>
                <a:latin typeface="Lucida Sans"/>
                <a:cs typeface="Lucida Sans"/>
              </a:rPr>
              <a:t>N</a:t>
            </a:r>
            <a:r>
              <a:rPr sz="1450" b="1" spc="-210" dirty="0">
                <a:solidFill>
                  <a:srgbClr val="131F48"/>
                </a:solidFill>
                <a:latin typeface="Lucida Sans"/>
                <a:cs typeface="Lucida Sans"/>
              </a:rPr>
              <a:t> </a:t>
            </a:r>
            <a:r>
              <a:rPr sz="1450" b="1" spc="-55" dirty="0">
                <a:solidFill>
                  <a:srgbClr val="131F48"/>
                </a:solidFill>
                <a:latin typeface="Lucida Sans"/>
                <a:cs typeface="Lucida Sans"/>
              </a:rPr>
              <a:t>D</a:t>
            </a:r>
            <a:r>
              <a:rPr sz="1450" b="1" spc="-40" dirty="0">
                <a:solidFill>
                  <a:srgbClr val="131F48"/>
                </a:solidFill>
                <a:latin typeface="Lucida Sans"/>
                <a:cs typeface="Lucida Sans"/>
              </a:rPr>
              <a:t> </a:t>
            </a:r>
            <a:r>
              <a:rPr sz="1450" b="1" spc="-55" dirty="0">
                <a:solidFill>
                  <a:srgbClr val="131F48"/>
                </a:solidFill>
                <a:latin typeface="Lucida Sans"/>
                <a:cs typeface="Lucida Sans"/>
              </a:rPr>
              <a:t>D</a:t>
            </a:r>
            <a:r>
              <a:rPr sz="1450" b="1" spc="-204" dirty="0">
                <a:solidFill>
                  <a:srgbClr val="131F48"/>
                </a:solidFill>
                <a:latin typeface="Lucida Sans"/>
                <a:cs typeface="Lucida Sans"/>
              </a:rPr>
              <a:t> </a:t>
            </a:r>
            <a:r>
              <a:rPr sz="1450" b="1" spc="-40" dirty="0">
                <a:solidFill>
                  <a:srgbClr val="131F48"/>
                </a:solidFill>
                <a:latin typeface="Lucida Sans"/>
                <a:cs typeface="Lucida Sans"/>
              </a:rPr>
              <a:t>E</a:t>
            </a:r>
            <a:r>
              <a:rPr sz="1450" b="1" spc="-215" dirty="0">
                <a:solidFill>
                  <a:srgbClr val="131F48"/>
                </a:solidFill>
                <a:latin typeface="Lucida Sans"/>
                <a:cs typeface="Lucida Sans"/>
              </a:rPr>
              <a:t> </a:t>
            </a:r>
            <a:r>
              <a:rPr sz="1450" b="1" spc="125" dirty="0">
                <a:solidFill>
                  <a:srgbClr val="131F48"/>
                </a:solidFill>
                <a:latin typeface="Lucida Sans"/>
                <a:cs typeface="Lucida Sans"/>
              </a:rPr>
              <a:t>SI</a:t>
            </a:r>
            <a:r>
              <a:rPr sz="1450" b="1" spc="-204" dirty="0">
                <a:solidFill>
                  <a:srgbClr val="131F48"/>
                </a:solidFill>
                <a:latin typeface="Lucida Sans"/>
                <a:cs typeface="Lucida Sans"/>
              </a:rPr>
              <a:t> </a:t>
            </a:r>
            <a:r>
              <a:rPr sz="1450" b="1" spc="165" dirty="0">
                <a:solidFill>
                  <a:srgbClr val="131F48"/>
                </a:solidFill>
                <a:latin typeface="Lucida Sans"/>
                <a:cs typeface="Lucida Sans"/>
              </a:rPr>
              <a:t>GN</a:t>
            </a:r>
            <a:r>
              <a:rPr sz="1450" b="1" spc="-215" dirty="0">
                <a:solidFill>
                  <a:srgbClr val="131F48"/>
                </a:solidFill>
                <a:latin typeface="Lucida Sans"/>
                <a:cs typeface="Lucida Sans"/>
              </a:rPr>
              <a:t> </a:t>
            </a:r>
            <a:endParaRPr sz="1450">
              <a:latin typeface="Lucida Sans"/>
              <a:cs typeface="Lucida Sans"/>
            </a:endParaRPr>
          </a:p>
        </p:txBody>
      </p:sp>
      <p:sp>
        <p:nvSpPr>
          <p:cNvPr id="17" name="object 17"/>
          <p:cNvSpPr/>
          <p:nvPr/>
        </p:nvSpPr>
        <p:spPr>
          <a:xfrm>
            <a:off x="3164673" y="3546757"/>
            <a:ext cx="14365457" cy="2777562"/>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4051577" y="4106671"/>
            <a:ext cx="12916273" cy="1555189"/>
          </a:xfrm>
          <a:prstGeom prst="rect">
            <a:avLst/>
          </a:prstGeom>
          <a:blipFill>
            <a:blip r:embed="rId14" cstate="print"/>
            <a:stretch>
              <a:fillRect/>
            </a:stretch>
          </a:blipFill>
        </p:spPr>
        <p:txBody>
          <a:bodyPr wrap="square" lIns="0" tIns="0" rIns="0" bIns="0" rtlCol="0"/>
          <a:lstStyle/>
          <a:p>
            <a:endParaRPr/>
          </a:p>
        </p:txBody>
      </p:sp>
      <p:sp>
        <p:nvSpPr>
          <p:cNvPr id="19" name="object 19"/>
          <p:cNvSpPr txBox="1"/>
          <p:nvPr/>
        </p:nvSpPr>
        <p:spPr>
          <a:xfrm>
            <a:off x="8341663" y="5907720"/>
            <a:ext cx="4244975" cy="327660"/>
          </a:xfrm>
          <a:prstGeom prst="rect">
            <a:avLst/>
          </a:prstGeom>
        </p:spPr>
        <p:txBody>
          <a:bodyPr vert="horz" wrap="square" lIns="0" tIns="16510" rIns="0" bIns="0" rtlCol="0">
            <a:spAutoFit/>
          </a:bodyPr>
          <a:lstStyle/>
          <a:p>
            <a:pPr marL="12700">
              <a:lnSpc>
                <a:spcPct val="100000"/>
              </a:lnSpc>
              <a:spcBef>
                <a:spcPts val="130"/>
              </a:spcBef>
              <a:tabLst>
                <a:tab pos="2091055" algn="l"/>
                <a:tab pos="2882900" algn="l"/>
              </a:tabLst>
            </a:pPr>
            <a:r>
              <a:rPr sz="1950" b="1" spc="5" dirty="0">
                <a:solidFill>
                  <a:srgbClr val="131F48"/>
                </a:solidFill>
                <a:latin typeface="Lucida Sans"/>
                <a:cs typeface="Lucida Sans"/>
              </a:rPr>
              <a:t>I</a:t>
            </a:r>
            <a:r>
              <a:rPr sz="1950" b="1" spc="-130" dirty="0">
                <a:solidFill>
                  <a:srgbClr val="131F48"/>
                </a:solidFill>
                <a:latin typeface="Lucida Sans"/>
                <a:cs typeface="Lucida Sans"/>
              </a:rPr>
              <a:t> </a:t>
            </a:r>
            <a:r>
              <a:rPr sz="1950" b="1" spc="20" dirty="0">
                <a:solidFill>
                  <a:srgbClr val="131F48"/>
                </a:solidFill>
                <a:latin typeface="Lucida Sans"/>
                <a:cs typeface="Lucida Sans"/>
              </a:rPr>
              <a:t>n</a:t>
            </a:r>
            <a:r>
              <a:rPr sz="1950" b="1" spc="-125" dirty="0">
                <a:solidFill>
                  <a:srgbClr val="131F48"/>
                </a:solidFill>
                <a:latin typeface="Lucida Sans"/>
                <a:cs typeface="Lucida Sans"/>
              </a:rPr>
              <a:t> </a:t>
            </a:r>
            <a:r>
              <a:rPr sz="1950" b="1" spc="290" dirty="0">
                <a:solidFill>
                  <a:srgbClr val="131F48"/>
                </a:solidFill>
                <a:latin typeface="Lucida Sans"/>
                <a:cs typeface="Lucida Sans"/>
              </a:rPr>
              <a:t>te</a:t>
            </a:r>
            <a:r>
              <a:rPr sz="1950" b="1" spc="-125" dirty="0">
                <a:solidFill>
                  <a:srgbClr val="131F48"/>
                </a:solidFill>
                <a:latin typeface="Lucida Sans"/>
                <a:cs typeface="Lucida Sans"/>
              </a:rPr>
              <a:t> </a:t>
            </a:r>
            <a:r>
              <a:rPr sz="1950" b="1" spc="229" dirty="0">
                <a:solidFill>
                  <a:srgbClr val="131F48"/>
                </a:solidFill>
                <a:latin typeface="Lucida Sans"/>
                <a:cs typeface="Lucida Sans"/>
              </a:rPr>
              <a:t>rv</a:t>
            </a:r>
            <a:r>
              <a:rPr sz="1950" b="1" spc="-130" dirty="0">
                <a:solidFill>
                  <a:srgbClr val="131F48"/>
                </a:solidFill>
                <a:latin typeface="Lucida Sans"/>
                <a:cs typeface="Lucida Sans"/>
              </a:rPr>
              <a:t> </a:t>
            </a:r>
            <a:r>
              <a:rPr sz="1950" b="1" spc="-35" dirty="0">
                <a:solidFill>
                  <a:srgbClr val="131F48"/>
                </a:solidFill>
                <a:latin typeface="Lucida Sans"/>
                <a:cs typeface="Lucida Sans"/>
              </a:rPr>
              <a:t>i</a:t>
            </a:r>
            <a:r>
              <a:rPr sz="1950" b="1" spc="-114" dirty="0">
                <a:solidFill>
                  <a:srgbClr val="131F48"/>
                </a:solidFill>
                <a:latin typeface="Lucida Sans"/>
                <a:cs typeface="Lucida Sans"/>
              </a:rPr>
              <a:t> </a:t>
            </a:r>
            <a:r>
              <a:rPr sz="1950" b="1" spc="25" dirty="0">
                <a:solidFill>
                  <a:srgbClr val="131F48"/>
                </a:solidFill>
                <a:latin typeface="Lucida Sans"/>
                <a:cs typeface="Lucida Sans"/>
              </a:rPr>
              <a:t>e</a:t>
            </a:r>
            <a:r>
              <a:rPr sz="1950" b="1" spc="-170" dirty="0">
                <a:solidFill>
                  <a:srgbClr val="131F48"/>
                </a:solidFill>
                <a:latin typeface="Lucida Sans"/>
                <a:cs typeface="Lucida Sans"/>
              </a:rPr>
              <a:t> </a:t>
            </a:r>
            <a:r>
              <a:rPr sz="1950" b="1" spc="10" dirty="0">
                <a:solidFill>
                  <a:srgbClr val="131F48"/>
                </a:solidFill>
                <a:latin typeface="Lucida Sans"/>
                <a:cs typeface="Lucida Sans"/>
              </a:rPr>
              <a:t>w</a:t>
            </a:r>
            <a:r>
              <a:rPr sz="1950" b="1" spc="-114" dirty="0">
                <a:solidFill>
                  <a:srgbClr val="131F48"/>
                </a:solidFill>
                <a:latin typeface="Lucida Sans"/>
                <a:cs typeface="Lucida Sans"/>
              </a:rPr>
              <a:t> </a:t>
            </a:r>
            <a:r>
              <a:rPr sz="1950" b="1" spc="-120" dirty="0">
                <a:solidFill>
                  <a:srgbClr val="131F48"/>
                </a:solidFill>
                <a:latin typeface="Lucida Sans"/>
                <a:cs typeface="Lucida Sans"/>
              </a:rPr>
              <a:t>s	</a:t>
            </a:r>
            <a:r>
              <a:rPr sz="1950" b="1" spc="275" dirty="0">
                <a:solidFill>
                  <a:srgbClr val="131F48"/>
                </a:solidFill>
                <a:latin typeface="Lucida Sans"/>
                <a:cs typeface="Lucida Sans"/>
              </a:rPr>
              <a:t>an</a:t>
            </a:r>
            <a:r>
              <a:rPr sz="1950" b="1" spc="-125" dirty="0">
                <a:solidFill>
                  <a:srgbClr val="131F48"/>
                </a:solidFill>
                <a:latin typeface="Lucida Sans"/>
                <a:cs typeface="Lucida Sans"/>
              </a:rPr>
              <a:t> </a:t>
            </a:r>
            <a:r>
              <a:rPr sz="1950" b="1" spc="-40" dirty="0">
                <a:solidFill>
                  <a:srgbClr val="131F48"/>
                </a:solidFill>
                <a:latin typeface="Lucida Sans"/>
                <a:cs typeface="Lucida Sans"/>
              </a:rPr>
              <a:t>d	</a:t>
            </a:r>
            <a:r>
              <a:rPr sz="1950" b="1" spc="-25" dirty="0">
                <a:solidFill>
                  <a:srgbClr val="131F48"/>
                </a:solidFill>
                <a:latin typeface="Lucida Sans"/>
                <a:cs typeface="Lucida Sans"/>
              </a:rPr>
              <a:t>S</a:t>
            </a:r>
            <a:r>
              <a:rPr sz="1950" b="1" spc="-145" dirty="0">
                <a:solidFill>
                  <a:srgbClr val="131F48"/>
                </a:solidFill>
                <a:latin typeface="Lucida Sans"/>
                <a:cs typeface="Lucida Sans"/>
              </a:rPr>
              <a:t> </a:t>
            </a:r>
            <a:r>
              <a:rPr sz="1950" b="1" spc="20" dirty="0">
                <a:solidFill>
                  <a:srgbClr val="131F48"/>
                </a:solidFill>
                <a:latin typeface="Lucida Sans"/>
                <a:cs typeface="Lucida Sans"/>
              </a:rPr>
              <a:t>u</a:t>
            </a:r>
            <a:r>
              <a:rPr sz="1950" b="1" spc="-145" dirty="0">
                <a:solidFill>
                  <a:srgbClr val="131F48"/>
                </a:solidFill>
                <a:latin typeface="Lucida Sans"/>
                <a:cs typeface="Lucida Sans"/>
              </a:rPr>
              <a:t> </a:t>
            </a:r>
            <a:r>
              <a:rPr sz="1950" b="1" spc="229" dirty="0">
                <a:solidFill>
                  <a:srgbClr val="131F48"/>
                </a:solidFill>
                <a:latin typeface="Lucida Sans"/>
                <a:cs typeface="Lucida Sans"/>
              </a:rPr>
              <a:t>rv</a:t>
            </a:r>
            <a:r>
              <a:rPr sz="1950" b="1" spc="-145" dirty="0">
                <a:solidFill>
                  <a:srgbClr val="131F48"/>
                </a:solidFill>
                <a:latin typeface="Lucida Sans"/>
                <a:cs typeface="Lucida Sans"/>
              </a:rPr>
              <a:t> </a:t>
            </a:r>
            <a:r>
              <a:rPr sz="1950" b="1" spc="25" dirty="0">
                <a:solidFill>
                  <a:srgbClr val="131F48"/>
                </a:solidFill>
                <a:latin typeface="Lucida Sans"/>
                <a:cs typeface="Lucida Sans"/>
              </a:rPr>
              <a:t>e</a:t>
            </a:r>
            <a:r>
              <a:rPr sz="1950" b="1" spc="-185" dirty="0">
                <a:solidFill>
                  <a:srgbClr val="131F48"/>
                </a:solidFill>
                <a:latin typeface="Lucida Sans"/>
                <a:cs typeface="Lucida Sans"/>
              </a:rPr>
              <a:t> </a:t>
            </a:r>
            <a:r>
              <a:rPr sz="1950" b="1" spc="-15" dirty="0">
                <a:solidFill>
                  <a:srgbClr val="131F48"/>
                </a:solidFill>
                <a:latin typeface="Lucida Sans"/>
                <a:cs typeface="Lucida Sans"/>
              </a:rPr>
              <a:t>y</a:t>
            </a:r>
            <a:r>
              <a:rPr sz="1950" b="1" spc="-145" dirty="0">
                <a:solidFill>
                  <a:srgbClr val="131F48"/>
                </a:solidFill>
                <a:latin typeface="Lucida Sans"/>
                <a:cs typeface="Lucida Sans"/>
              </a:rPr>
              <a:t> </a:t>
            </a:r>
            <a:r>
              <a:rPr sz="1950" b="1" spc="-120" dirty="0">
                <a:solidFill>
                  <a:srgbClr val="131F48"/>
                </a:solidFill>
                <a:latin typeface="Lucida Sans"/>
                <a:cs typeface="Lucida Sans"/>
              </a:rPr>
              <a:t>s</a:t>
            </a:r>
            <a:endParaRPr sz="1950">
              <a:latin typeface="Lucida Sans"/>
              <a:cs typeface="Lucida Sans"/>
            </a:endParaRPr>
          </a:p>
        </p:txBody>
      </p:sp>
      <p:sp>
        <p:nvSpPr>
          <p:cNvPr id="20" name="object 20"/>
          <p:cNvSpPr/>
          <p:nvPr/>
        </p:nvSpPr>
        <p:spPr>
          <a:xfrm>
            <a:off x="8425734" y="6447489"/>
            <a:ext cx="3712637" cy="1571024"/>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9212494" y="6804425"/>
            <a:ext cx="2568940" cy="706333"/>
          </a:xfrm>
          <a:prstGeom prst="rect">
            <a:avLst/>
          </a:prstGeom>
          <a:blipFill>
            <a:blip r:embed="rId16" cstate="print"/>
            <a:stretch>
              <a:fillRect/>
            </a:stretch>
          </a:blipFill>
        </p:spPr>
        <p:txBody>
          <a:bodyPr wrap="square" lIns="0" tIns="0" rIns="0" bIns="0" rtlCol="0"/>
          <a:lstStyle/>
          <a:p>
            <a:endParaRPr/>
          </a:p>
        </p:txBody>
      </p:sp>
      <p:sp>
        <p:nvSpPr>
          <p:cNvPr id="22" name="object 22"/>
          <p:cNvSpPr txBox="1"/>
          <p:nvPr/>
        </p:nvSpPr>
        <p:spPr>
          <a:xfrm>
            <a:off x="9811149" y="7025022"/>
            <a:ext cx="1339215" cy="276225"/>
          </a:xfrm>
          <a:prstGeom prst="rect">
            <a:avLst/>
          </a:prstGeom>
        </p:spPr>
        <p:txBody>
          <a:bodyPr vert="horz" wrap="square" lIns="0" tIns="11430" rIns="0" bIns="0" rtlCol="0">
            <a:spAutoFit/>
          </a:bodyPr>
          <a:lstStyle/>
          <a:p>
            <a:pPr marL="12700">
              <a:lnSpc>
                <a:spcPct val="100000"/>
              </a:lnSpc>
              <a:spcBef>
                <a:spcPts val="90"/>
              </a:spcBef>
            </a:pPr>
            <a:r>
              <a:rPr sz="1650" b="1" spc="105" dirty="0">
                <a:solidFill>
                  <a:srgbClr val="FFFFFF"/>
                </a:solidFill>
                <a:latin typeface="Lucida Sans"/>
                <a:cs typeface="Lucida Sans"/>
              </a:rPr>
              <a:t>CON</a:t>
            </a:r>
            <a:r>
              <a:rPr sz="1650" b="1" spc="-320" dirty="0">
                <a:solidFill>
                  <a:srgbClr val="FFFFFF"/>
                </a:solidFill>
                <a:latin typeface="Lucida Sans"/>
                <a:cs typeface="Lucida Sans"/>
              </a:rPr>
              <a:t> </a:t>
            </a:r>
            <a:r>
              <a:rPr sz="1650" b="1" spc="20" dirty="0">
                <a:solidFill>
                  <a:srgbClr val="FFFFFF"/>
                </a:solidFill>
                <a:latin typeface="Lucida Sans"/>
                <a:cs typeface="Lucida Sans"/>
              </a:rPr>
              <a:t>TI</a:t>
            </a:r>
            <a:r>
              <a:rPr sz="1650" b="1" spc="-295" dirty="0">
                <a:solidFill>
                  <a:srgbClr val="FFFFFF"/>
                </a:solidFill>
                <a:latin typeface="Lucida Sans"/>
                <a:cs typeface="Lucida Sans"/>
              </a:rPr>
              <a:t> </a:t>
            </a:r>
            <a:r>
              <a:rPr sz="1650" b="1" spc="65" dirty="0">
                <a:solidFill>
                  <a:srgbClr val="FFFFFF"/>
                </a:solidFill>
                <a:latin typeface="Lucida Sans"/>
                <a:cs typeface="Lucida Sans"/>
              </a:rPr>
              <a:t>N</a:t>
            </a:r>
            <a:r>
              <a:rPr sz="1650" b="1" spc="-300" dirty="0">
                <a:solidFill>
                  <a:srgbClr val="FFFFFF"/>
                </a:solidFill>
                <a:latin typeface="Lucida Sans"/>
                <a:cs typeface="Lucida Sans"/>
              </a:rPr>
              <a:t> </a:t>
            </a:r>
            <a:r>
              <a:rPr sz="1650" b="1" spc="25" dirty="0">
                <a:solidFill>
                  <a:srgbClr val="FFFFFF"/>
                </a:solidFill>
                <a:latin typeface="Lucida Sans"/>
                <a:cs typeface="Lucida Sans"/>
              </a:rPr>
              <a:t>U</a:t>
            </a:r>
            <a:r>
              <a:rPr sz="1650" b="1" spc="-285" dirty="0">
                <a:solidFill>
                  <a:srgbClr val="FFFFFF"/>
                </a:solidFill>
                <a:latin typeface="Lucida Sans"/>
                <a:cs typeface="Lucida Sans"/>
              </a:rPr>
              <a:t> </a:t>
            </a:r>
            <a:r>
              <a:rPr sz="1650" b="1" spc="-75" dirty="0">
                <a:solidFill>
                  <a:srgbClr val="FFFFFF"/>
                </a:solidFill>
                <a:latin typeface="Lucida Sans"/>
                <a:cs typeface="Lucida Sans"/>
              </a:rPr>
              <a:t>E</a:t>
            </a:r>
            <a:endParaRPr sz="1650">
              <a:latin typeface="Lucida Sans"/>
              <a:cs typeface="Lucid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TotalTime>
  <Words>3221</Words>
  <Application>Microsoft Office PowerPoint</Application>
  <PresentationFormat>Custom</PresentationFormat>
  <Paragraphs>318</Paragraphs>
  <Slides>33</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ArialMT</vt:lpstr>
      <vt:lpstr>Calibri</vt:lpstr>
      <vt:lpstr>Lucida Sans</vt:lpstr>
      <vt:lpstr>Segoe UI Historic</vt:lpstr>
      <vt:lpstr>Tahoma</vt:lpstr>
      <vt:lpstr>Times New Roman</vt:lpstr>
      <vt:lpstr>Trebuchet MS</vt:lpstr>
      <vt:lpstr>Office Theme</vt:lpstr>
      <vt:lpstr>PowerPoint Presentation</vt:lpstr>
      <vt:lpstr>PowerPoint Presentation</vt:lpstr>
      <vt:lpstr>CPE205</vt:lpstr>
      <vt:lpstr>PowerPoint Presentation</vt:lpstr>
      <vt:lpstr>CPE205</vt:lpstr>
      <vt:lpstr>PowerPoint Presentation</vt:lpstr>
      <vt:lpstr>PowerPoint Presentation</vt:lpstr>
      <vt:lpstr>PowerPoint Presentation</vt:lpstr>
      <vt:lpstr>PowerPoint Presentation</vt:lpstr>
      <vt:lpstr>Traditional  Interviews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Septiandika Pratama</dc:creator>
  <cp:lastModifiedBy>gene Zurbano</cp:lastModifiedBy>
  <cp:revision>33</cp:revision>
  <dcterms:created xsi:type="dcterms:W3CDTF">2021-03-30T06:27:46Z</dcterms:created>
  <dcterms:modified xsi:type="dcterms:W3CDTF">2021-03-31T07:07:11Z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Acrobat PDFMaker 21 for PowerPoint</vt:lpwstr>
  </property>
  <property fmtid="{D5CDD505-2E9C-101B-9397-08002B2CF9AE}" pid="4" name="LastSaved">
    <vt:filetime>2021-03-30T00:00:00Z</vt:filetime>
  </property>
</Properties>
</file>